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9144000" cy="51435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>
      <p:cViewPr varScale="1">
        <p:scale>
          <a:sx n="145" d="100"/>
          <a:sy n="145" d="100"/>
        </p:scale>
        <p:origin x="68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FFD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5525" y="1025525"/>
            <a:ext cx="1437639" cy="15487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7B3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32103"/>
            <a:ext cx="9144000" cy="43113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" y="2444495"/>
            <a:ext cx="4105655" cy="246278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84200" y="2380995"/>
            <a:ext cx="4232910" cy="2590165"/>
          </a:xfrm>
          <a:custGeom>
            <a:avLst/>
            <a:gdLst/>
            <a:ahLst/>
            <a:cxnLst/>
            <a:rect l="l" t="t" r="r" b="b"/>
            <a:pathLst>
              <a:path w="4232910" h="2590165">
                <a:moveTo>
                  <a:pt x="4200906" y="2589784"/>
                </a:moveTo>
                <a:lnTo>
                  <a:pt x="31750" y="2589784"/>
                </a:lnTo>
                <a:lnTo>
                  <a:pt x="27609" y="2589517"/>
                </a:lnTo>
                <a:lnTo>
                  <a:pt x="266" y="2562174"/>
                </a:lnTo>
                <a:lnTo>
                  <a:pt x="0" y="2558034"/>
                </a:lnTo>
                <a:lnTo>
                  <a:pt x="0" y="31750"/>
                </a:lnTo>
                <a:lnTo>
                  <a:pt x="23533" y="1079"/>
                </a:lnTo>
                <a:lnTo>
                  <a:pt x="31750" y="0"/>
                </a:lnTo>
                <a:lnTo>
                  <a:pt x="4200906" y="0"/>
                </a:lnTo>
                <a:lnTo>
                  <a:pt x="4231576" y="23533"/>
                </a:lnTo>
                <a:lnTo>
                  <a:pt x="4232656" y="31750"/>
                </a:lnTo>
                <a:lnTo>
                  <a:pt x="63500" y="31750"/>
                </a:lnTo>
                <a:lnTo>
                  <a:pt x="31750" y="63499"/>
                </a:lnTo>
                <a:lnTo>
                  <a:pt x="63500" y="63499"/>
                </a:lnTo>
                <a:lnTo>
                  <a:pt x="63500" y="2526284"/>
                </a:lnTo>
                <a:lnTo>
                  <a:pt x="31750" y="2526284"/>
                </a:lnTo>
                <a:lnTo>
                  <a:pt x="63500" y="2558034"/>
                </a:lnTo>
                <a:lnTo>
                  <a:pt x="4232656" y="2558034"/>
                </a:lnTo>
                <a:lnTo>
                  <a:pt x="4232389" y="2562174"/>
                </a:lnTo>
                <a:lnTo>
                  <a:pt x="4205046" y="2589517"/>
                </a:lnTo>
                <a:lnTo>
                  <a:pt x="4200906" y="2589784"/>
                </a:lnTo>
                <a:close/>
              </a:path>
              <a:path w="4232910" h="2590165">
                <a:moveTo>
                  <a:pt x="63500" y="63499"/>
                </a:moveTo>
                <a:lnTo>
                  <a:pt x="31750" y="63499"/>
                </a:lnTo>
                <a:lnTo>
                  <a:pt x="63500" y="31750"/>
                </a:lnTo>
                <a:lnTo>
                  <a:pt x="63500" y="63499"/>
                </a:lnTo>
                <a:close/>
              </a:path>
              <a:path w="4232910" h="2590165">
                <a:moveTo>
                  <a:pt x="4169155" y="63499"/>
                </a:moveTo>
                <a:lnTo>
                  <a:pt x="63500" y="63499"/>
                </a:lnTo>
                <a:lnTo>
                  <a:pt x="63500" y="31750"/>
                </a:lnTo>
                <a:lnTo>
                  <a:pt x="4169155" y="31750"/>
                </a:lnTo>
                <a:lnTo>
                  <a:pt x="4169155" y="63499"/>
                </a:lnTo>
                <a:close/>
              </a:path>
              <a:path w="4232910" h="2590165">
                <a:moveTo>
                  <a:pt x="4169155" y="2558034"/>
                </a:moveTo>
                <a:lnTo>
                  <a:pt x="4169155" y="31750"/>
                </a:lnTo>
                <a:lnTo>
                  <a:pt x="4200906" y="63499"/>
                </a:lnTo>
                <a:lnTo>
                  <a:pt x="4232656" y="63499"/>
                </a:lnTo>
                <a:lnTo>
                  <a:pt x="4232656" y="2526284"/>
                </a:lnTo>
                <a:lnTo>
                  <a:pt x="4200906" y="2526284"/>
                </a:lnTo>
                <a:lnTo>
                  <a:pt x="4169155" y="2558034"/>
                </a:lnTo>
                <a:close/>
              </a:path>
              <a:path w="4232910" h="2590165">
                <a:moveTo>
                  <a:pt x="4232656" y="63499"/>
                </a:moveTo>
                <a:lnTo>
                  <a:pt x="4200906" y="63499"/>
                </a:lnTo>
                <a:lnTo>
                  <a:pt x="4169155" y="31750"/>
                </a:lnTo>
                <a:lnTo>
                  <a:pt x="4232656" y="31750"/>
                </a:lnTo>
                <a:lnTo>
                  <a:pt x="4232656" y="63499"/>
                </a:lnTo>
                <a:close/>
              </a:path>
              <a:path w="4232910" h="2590165">
                <a:moveTo>
                  <a:pt x="63500" y="2558034"/>
                </a:moveTo>
                <a:lnTo>
                  <a:pt x="31750" y="2526284"/>
                </a:lnTo>
                <a:lnTo>
                  <a:pt x="63500" y="2526284"/>
                </a:lnTo>
                <a:lnTo>
                  <a:pt x="63500" y="2558034"/>
                </a:lnTo>
                <a:close/>
              </a:path>
              <a:path w="4232910" h="2590165">
                <a:moveTo>
                  <a:pt x="4169155" y="2558034"/>
                </a:moveTo>
                <a:lnTo>
                  <a:pt x="63500" y="2558034"/>
                </a:lnTo>
                <a:lnTo>
                  <a:pt x="63500" y="2526284"/>
                </a:lnTo>
                <a:lnTo>
                  <a:pt x="4169155" y="2526284"/>
                </a:lnTo>
                <a:lnTo>
                  <a:pt x="4169155" y="2558034"/>
                </a:lnTo>
                <a:close/>
              </a:path>
              <a:path w="4232910" h="2590165">
                <a:moveTo>
                  <a:pt x="4232656" y="2558034"/>
                </a:moveTo>
                <a:lnTo>
                  <a:pt x="4169155" y="2558034"/>
                </a:lnTo>
                <a:lnTo>
                  <a:pt x="4200906" y="2526284"/>
                </a:lnTo>
                <a:lnTo>
                  <a:pt x="4232656" y="2526284"/>
                </a:lnTo>
                <a:lnTo>
                  <a:pt x="4232656" y="25580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4617" y="1203960"/>
            <a:ext cx="5930024" cy="39334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54380"/>
            <a:ext cx="9144000" cy="4389120"/>
          </a:xfrm>
          <a:custGeom>
            <a:avLst/>
            <a:gdLst/>
            <a:ahLst/>
            <a:cxnLst/>
            <a:rect l="l" t="t" r="r" b="b"/>
            <a:pathLst>
              <a:path w="9144000" h="4389120">
                <a:moveTo>
                  <a:pt x="9144000" y="4389120"/>
                </a:moveTo>
                <a:lnTo>
                  <a:pt x="0" y="4389120"/>
                </a:lnTo>
                <a:lnTo>
                  <a:pt x="0" y="0"/>
                </a:lnTo>
                <a:lnTo>
                  <a:pt x="9144000" y="0"/>
                </a:lnTo>
                <a:lnTo>
                  <a:pt x="9144000" y="4389120"/>
                </a:lnTo>
                <a:close/>
              </a:path>
            </a:pathLst>
          </a:custGeom>
          <a:solidFill>
            <a:srgbClr val="007B36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FFD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284988"/>
            <a:ext cx="1808988" cy="3611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5525" y="1025525"/>
            <a:ext cx="1437639" cy="15487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5283" y="2468346"/>
            <a:ext cx="4984750" cy="1243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7B3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27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7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3.png"/><Relationship Id="rId7" Type="http://schemas.openxmlformats.org/officeDocument/2006/relationships/image" Target="../media/image8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02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8888" y="1668246"/>
            <a:ext cx="8332712" cy="23346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uk-UA" sz="5000" spc="-5" dirty="0" err="1">
                <a:solidFill>
                  <a:srgbClr val="FFD900"/>
                </a:solidFill>
              </a:rPr>
              <a:t>Н</a:t>
            </a:r>
            <a:r>
              <a:rPr lang="ru-RU" sz="5000" spc="-5" dirty="0" err="1">
                <a:solidFill>
                  <a:srgbClr val="FFD900"/>
                </a:solidFill>
              </a:rPr>
              <a:t>абори</a:t>
            </a:r>
            <a:r>
              <a:rPr lang="ru-RU" sz="5000" spc="-5" dirty="0">
                <a:solidFill>
                  <a:srgbClr val="FFD900"/>
                </a:solidFill>
              </a:rPr>
              <a:t> </a:t>
            </a:r>
            <a:r>
              <a:rPr lang="ru-RU" sz="5000" spc="-5" dirty="0" err="1">
                <a:solidFill>
                  <a:srgbClr val="FFD900"/>
                </a:solidFill>
              </a:rPr>
              <a:t>тестів</a:t>
            </a:r>
            <a:r>
              <a:rPr lang="ru-RU" sz="5000" spc="-5" dirty="0">
                <a:solidFill>
                  <a:srgbClr val="FFD900"/>
                </a:solidFill>
              </a:rPr>
              <a:t> для </a:t>
            </a:r>
            <a:r>
              <a:rPr lang="ru-RU" sz="5000" spc="-5" dirty="0" err="1">
                <a:solidFill>
                  <a:srgbClr val="FFD900"/>
                </a:solidFill>
              </a:rPr>
              <a:t>домашніх</a:t>
            </a:r>
            <a:r>
              <a:rPr lang="ru-RU" sz="5000" spc="-5" dirty="0">
                <a:solidFill>
                  <a:srgbClr val="FFD900"/>
                </a:solidFill>
              </a:rPr>
              <a:t> тварин
</a:t>
            </a:r>
            <a:r>
              <a:rPr lang="ru-RU" sz="5000" spc="-5" dirty="0" err="1">
                <a:solidFill>
                  <a:srgbClr val="FFD900"/>
                </a:solidFill>
              </a:rPr>
              <a:t>Вступ</a:t>
            </a:r>
            <a:endParaRPr sz="50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826" y="206394"/>
            <a:ext cx="1856006" cy="3659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40992"/>
            <a:ext cx="9144000" cy="3302635"/>
            <a:chOff x="0" y="1840992"/>
            <a:chExt cx="9144000" cy="3302635"/>
          </a:xfrm>
        </p:grpSpPr>
        <p:sp>
          <p:nvSpPr>
            <p:cNvPr id="3" name="object 3"/>
            <p:cNvSpPr/>
            <p:nvPr/>
          </p:nvSpPr>
          <p:spPr>
            <a:xfrm>
              <a:off x="0" y="1840992"/>
              <a:ext cx="9144000" cy="3302635"/>
            </a:xfrm>
            <a:custGeom>
              <a:avLst/>
              <a:gdLst/>
              <a:ahLst/>
              <a:cxnLst/>
              <a:rect l="l" t="t" r="r" b="b"/>
              <a:pathLst>
                <a:path w="9144000" h="3302635">
                  <a:moveTo>
                    <a:pt x="9144000" y="3302507"/>
                  </a:moveTo>
                  <a:lnTo>
                    <a:pt x="0" y="3302507"/>
                  </a:lnTo>
                  <a:lnTo>
                    <a:pt x="0" y="0"/>
                  </a:lnTo>
                  <a:lnTo>
                    <a:pt x="9144000" y="0"/>
                  </a:lnTo>
                  <a:lnTo>
                    <a:pt x="9144000" y="3302507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818" y="2487333"/>
              <a:ext cx="2615742" cy="265616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32838" y="1003807"/>
            <a:ext cx="7477761" cy="45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ru-RU" sz="1000" spc="-5" dirty="0">
                <a:latin typeface="Arial MT"/>
                <a:cs typeface="Arial MT"/>
              </a:rPr>
              <a:t>JZ </a:t>
            </a:r>
            <a:r>
              <a:rPr lang="ru-RU" sz="1000" spc="-5" dirty="0" err="1">
                <a:latin typeface="Arial MT"/>
                <a:cs typeface="Arial MT"/>
              </a:rPr>
              <a:t>суворо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контролює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якість</a:t>
            </a:r>
            <a:r>
              <a:rPr lang="ru-RU" sz="1000" spc="-5" dirty="0">
                <a:latin typeface="Arial MT"/>
                <a:cs typeface="Arial MT"/>
              </a:rPr>
              <a:t> і </a:t>
            </a:r>
            <a:r>
              <a:rPr lang="ru-RU" sz="1000" spc="-5" dirty="0" err="1">
                <a:latin typeface="Arial MT"/>
                <a:cs typeface="Arial MT"/>
              </a:rPr>
              <a:t>забезпечує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максимальну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надійність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продукції</a:t>
            </a:r>
            <a:r>
              <a:rPr lang="ru-RU" sz="1000" spc="-5" dirty="0">
                <a:latin typeface="Arial MT"/>
                <a:cs typeface="Arial MT"/>
              </a:rPr>
              <a:t> в </a:t>
            </a:r>
            <a:r>
              <a:rPr lang="ru-RU" sz="1000" spc="-5" dirty="0" err="1">
                <a:latin typeface="Arial MT"/>
                <a:cs typeface="Arial MT"/>
              </a:rPr>
              <a:t>кожній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деталі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виробництва</a:t>
            </a:r>
            <a:r>
              <a:rPr lang="ru-RU" sz="1000" spc="-5" dirty="0"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84225" y="3710940"/>
            <a:ext cx="1275080" cy="7944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Суворе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дотримання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вимог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стандарту при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виробництві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карт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реагентів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06551" y="2302764"/>
            <a:ext cx="4453255" cy="2840990"/>
            <a:chOff x="606551" y="2302764"/>
            <a:chExt cx="4453255" cy="284099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551" y="2302764"/>
              <a:ext cx="1656588" cy="12161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43568" y="2487333"/>
              <a:ext cx="2615742" cy="265616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847975" y="3710940"/>
            <a:ext cx="1231900" cy="7944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Вологість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виробничого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середовища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менше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30%
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7319" y="2487333"/>
            <a:ext cx="2615742" cy="265616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11725" y="3710940"/>
            <a:ext cx="1203325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Розфасовка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інгредієнтів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згідно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 з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інструкцією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71068" y="2487333"/>
            <a:ext cx="2572931" cy="265616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975474" y="3710940"/>
            <a:ext cx="1254125" cy="3327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Готова </a:t>
            </a:r>
            <a:r>
              <a:rPr lang="ru-RU" sz="1000" spc="-5" dirty="0" err="1">
                <a:solidFill>
                  <a:srgbClr val="252525"/>
                </a:solidFill>
                <a:latin typeface="Arial MT"/>
                <a:cs typeface="Arial MT"/>
              </a:rPr>
              <a:t>продукція</a:t>
            </a:r>
            <a:r>
              <a:rPr lang="ru-RU" sz="1000" spc="-5" dirty="0">
                <a:solidFill>
                  <a:srgbClr val="252525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50875" y="1049019"/>
            <a:ext cx="269875" cy="417195"/>
            <a:chOff x="650875" y="1049019"/>
            <a:chExt cx="269875" cy="417195"/>
          </a:xfrm>
        </p:grpSpPr>
        <p:sp>
          <p:nvSpPr>
            <p:cNvPr id="18" name="object 18"/>
            <p:cNvSpPr/>
            <p:nvPr/>
          </p:nvSpPr>
          <p:spPr>
            <a:xfrm>
              <a:off x="650875" y="1049019"/>
              <a:ext cx="269875" cy="288925"/>
            </a:xfrm>
            <a:custGeom>
              <a:avLst/>
              <a:gdLst/>
              <a:ahLst/>
              <a:cxnLst/>
              <a:rect l="l" t="t" r="r" b="b"/>
              <a:pathLst>
                <a:path w="269875" h="288925">
                  <a:moveTo>
                    <a:pt x="88163" y="288518"/>
                  </a:moveTo>
                  <a:lnTo>
                    <a:pt x="76047" y="288518"/>
                  </a:lnTo>
                  <a:lnTo>
                    <a:pt x="74512" y="277428"/>
                  </a:lnTo>
                  <a:lnTo>
                    <a:pt x="70326" y="265726"/>
                  </a:lnTo>
                  <a:lnTo>
                    <a:pt x="64121" y="254766"/>
                  </a:lnTo>
                  <a:lnTo>
                    <a:pt x="56527" y="245897"/>
                  </a:lnTo>
                  <a:lnTo>
                    <a:pt x="47695" y="237392"/>
                  </a:lnTo>
                  <a:lnTo>
                    <a:pt x="28263" y="214747"/>
                  </a:lnTo>
                  <a:lnTo>
                    <a:pt x="8832" y="182268"/>
                  </a:lnTo>
                  <a:lnTo>
                    <a:pt x="0" y="144259"/>
                  </a:lnTo>
                  <a:lnTo>
                    <a:pt x="0" y="131800"/>
                  </a:lnTo>
                  <a:lnTo>
                    <a:pt x="6826" y="90144"/>
                  </a:lnTo>
                  <a:lnTo>
                    <a:pt x="25864" y="53964"/>
                  </a:lnTo>
                  <a:lnTo>
                    <a:pt x="54949" y="25432"/>
                  </a:lnTo>
                  <a:lnTo>
                    <a:pt x="91917" y="6720"/>
                  </a:lnTo>
                  <a:lnTo>
                    <a:pt x="134607" y="0"/>
                  </a:lnTo>
                  <a:lnTo>
                    <a:pt x="177360" y="6720"/>
                  </a:lnTo>
                  <a:lnTo>
                    <a:pt x="214492" y="25432"/>
                  </a:lnTo>
                  <a:lnTo>
                    <a:pt x="243774" y="53964"/>
                  </a:lnTo>
                  <a:lnTo>
                    <a:pt x="262978" y="90144"/>
                  </a:lnTo>
                  <a:lnTo>
                    <a:pt x="269875" y="131800"/>
                  </a:lnTo>
                  <a:lnTo>
                    <a:pt x="269875" y="144259"/>
                  </a:lnTo>
                  <a:lnTo>
                    <a:pt x="267894" y="152780"/>
                  </a:lnTo>
                  <a:lnTo>
                    <a:pt x="146710" y="152780"/>
                  </a:lnTo>
                  <a:lnTo>
                    <a:pt x="143991" y="153441"/>
                  </a:lnTo>
                  <a:lnTo>
                    <a:pt x="121818" y="153441"/>
                  </a:lnTo>
                  <a:lnTo>
                    <a:pt x="109460" y="155602"/>
                  </a:lnTo>
                  <a:lnTo>
                    <a:pt x="98680" y="161882"/>
                  </a:lnTo>
                  <a:lnTo>
                    <a:pt x="91055" y="171974"/>
                  </a:lnTo>
                  <a:lnTo>
                    <a:pt x="88163" y="185572"/>
                  </a:lnTo>
                  <a:lnTo>
                    <a:pt x="88163" y="288518"/>
                  </a:lnTo>
                  <a:close/>
                </a:path>
                <a:path w="269875" h="288925">
                  <a:moveTo>
                    <a:pt x="193827" y="288518"/>
                  </a:moveTo>
                  <a:lnTo>
                    <a:pt x="182384" y="288518"/>
                  </a:lnTo>
                  <a:lnTo>
                    <a:pt x="182384" y="183603"/>
                  </a:lnTo>
                  <a:lnTo>
                    <a:pt x="179839" y="169936"/>
                  </a:lnTo>
                  <a:lnTo>
                    <a:pt x="173129" y="160324"/>
                  </a:lnTo>
                  <a:lnTo>
                    <a:pt x="163643" y="154646"/>
                  </a:lnTo>
                  <a:lnTo>
                    <a:pt x="152768" y="152780"/>
                  </a:lnTo>
                  <a:lnTo>
                    <a:pt x="267894" y="152780"/>
                  </a:lnTo>
                  <a:lnTo>
                    <a:pt x="261042" y="182268"/>
                  </a:lnTo>
                  <a:lnTo>
                    <a:pt x="241611" y="214747"/>
                  </a:lnTo>
                  <a:lnTo>
                    <a:pt x="222179" y="237392"/>
                  </a:lnTo>
                  <a:lnTo>
                    <a:pt x="213347" y="245897"/>
                  </a:lnTo>
                  <a:lnTo>
                    <a:pt x="205753" y="254766"/>
                  </a:lnTo>
                  <a:lnTo>
                    <a:pt x="199548" y="265726"/>
                  </a:lnTo>
                  <a:lnTo>
                    <a:pt x="195362" y="277428"/>
                  </a:lnTo>
                  <a:lnTo>
                    <a:pt x="193827" y="288518"/>
                  </a:lnTo>
                  <a:close/>
                </a:path>
                <a:path w="269875" h="288925">
                  <a:moveTo>
                    <a:pt x="135940" y="156717"/>
                  </a:moveTo>
                  <a:lnTo>
                    <a:pt x="131914" y="154749"/>
                  </a:lnTo>
                  <a:lnTo>
                    <a:pt x="127203" y="153441"/>
                  </a:lnTo>
                  <a:lnTo>
                    <a:pt x="143991" y="153441"/>
                  </a:lnTo>
                  <a:lnTo>
                    <a:pt x="141325" y="154089"/>
                  </a:lnTo>
                  <a:lnTo>
                    <a:pt x="135940" y="156717"/>
                  </a:lnTo>
                  <a:close/>
                </a:path>
                <a:path w="269875" h="288925">
                  <a:moveTo>
                    <a:pt x="170941" y="288518"/>
                  </a:moveTo>
                  <a:lnTo>
                    <a:pt x="99606" y="288518"/>
                  </a:lnTo>
                  <a:lnTo>
                    <a:pt x="99606" y="185572"/>
                  </a:lnTo>
                  <a:lnTo>
                    <a:pt x="101562" y="176377"/>
                  </a:lnTo>
                  <a:lnTo>
                    <a:pt x="106673" y="169584"/>
                  </a:lnTo>
                  <a:lnTo>
                    <a:pt x="113804" y="165375"/>
                  </a:lnTo>
                  <a:lnTo>
                    <a:pt x="121818" y="163931"/>
                  </a:lnTo>
                  <a:lnTo>
                    <a:pt x="124510" y="163931"/>
                  </a:lnTo>
                  <a:lnTo>
                    <a:pt x="125856" y="164579"/>
                  </a:lnTo>
                  <a:lnTo>
                    <a:pt x="121145" y="169824"/>
                  </a:lnTo>
                  <a:lnTo>
                    <a:pt x="117779" y="177037"/>
                  </a:lnTo>
                  <a:lnTo>
                    <a:pt x="117779" y="185572"/>
                  </a:lnTo>
                  <a:lnTo>
                    <a:pt x="119273" y="199136"/>
                  </a:lnTo>
                  <a:lnTo>
                    <a:pt x="123164" y="208521"/>
                  </a:lnTo>
                  <a:lnTo>
                    <a:pt x="128570" y="213972"/>
                  </a:lnTo>
                  <a:lnTo>
                    <a:pt x="134607" y="215734"/>
                  </a:lnTo>
                  <a:lnTo>
                    <a:pt x="170941" y="215734"/>
                  </a:lnTo>
                  <a:lnTo>
                    <a:pt x="170941" y="288518"/>
                  </a:lnTo>
                  <a:close/>
                </a:path>
                <a:path w="269875" h="288925">
                  <a:moveTo>
                    <a:pt x="170941" y="215734"/>
                  </a:moveTo>
                  <a:lnTo>
                    <a:pt x="134607" y="215734"/>
                  </a:lnTo>
                  <a:lnTo>
                    <a:pt x="140247" y="214156"/>
                  </a:lnTo>
                  <a:lnTo>
                    <a:pt x="145449" y="209011"/>
                  </a:lnTo>
                  <a:lnTo>
                    <a:pt x="149266" y="199688"/>
                  </a:lnTo>
                  <a:lnTo>
                    <a:pt x="150748" y="185572"/>
                  </a:lnTo>
                  <a:lnTo>
                    <a:pt x="150748" y="177037"/>
                  </a:lnTo>
                  <a:lnTo>
                    <a:pt x="148729" y="170484"/>
                  </a:lnTo>
                  <a:lnTo>
                    <a:pt x="144691" y="164579"/>
                  </a:lnTo>
                  <a:lnTo>
                    <a:pt x="147383" y="163931"/>
                  </a:lnTo>
                  <a:lnTo>
                    <a:pt x="152768" y="163931"/>
                  </a:lnTo>
                  <a:lnTo>
                    <a:pt x="157311" y="164422"/>
                  </a:lnTo>
                  <a:lnTo>
                    <a:pt x="163369" y="166881"/>
                  </a:lnTo>
                  <a:lnTo>
                    <a:pt x="168670" y="172782"/>
                  </a:lnTo>
                  <a:lnTo>
                    <a:pt x="170941" y="183603"/>
                  </a:lnTo>
                  <a:lnTo>
                    <a:pt x="170941" y="215734"/>
                  </a:lnTo>
                  <a:close/>
                </a:path>
                <a:path w="269875" h="288925">
                  <a:moveTo>
                    <a:pt x="134607" y="205244"/>
                  </a:moveTo>
                  <a:lnTo>
                    <a:pt x="133261" y="204584"/>
                  </a:lnTo>
                  <a:lnTo>
                    <a:pt x="129222" y="199339"/>
                  </a:lnTo>
                  <a:lnTo>
                    <a:pt x="129222" y="179006"/>
                  </a:lnTo>
                  <a:lnTo>
                    <a:pt x="131241" y="173761"/>
                  </a:lnTo>
                  <a:lnTo>
                    <a:pt x="135267" y="170484"/>
                  </a:lnTo>
                  <a:lnTo>
                    <a:pt x="137960" y="173761"/>
                  </a:lnTo>
                  <a:lnTo>
                    <a:pt x="139979" y="178358"/>
                  </a:lnTo>
                  <a:lnTo>
                    <a:pt x="139979" y="200647"/>
                  </a:lnTo>
                  <a:lnTo>
                    <a:pt x="135267" y="204584"/>
                  </a:lnTo>
                  <a:lnTo>
                    <a:pt x="134607" y="205244"/>
                  </a:lnTo>
                  <a:close/>
                </a:path>
              </a:pathLst>
            </a:custGeom>
            <a:solidFill>
              <a:srgbClr val="007B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2955" y="1353794"/>
              <a:ext cx="104330" cy="1124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2671572" y="2302764"/>
            <a:ext cx="5786755" cy="1214755"/>
            <a:chOff x="2671572" y="2302764"/>
            <a:chExt cx="5786755" cy="1214755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71572" y="2302764"/>
              <a:ext cx="1664207" cy="12146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35067" y="2302764"/>
              <a:ext cx="1658112" cy="12115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9419" y="2302764"/>
              <a:ext cx="1668779" cy="1214627"/>
            </a:xfrm>
            <a:prstGeom prst="rect">
              <a:avLst/>
            </a:prstGeom>
          </p:spPr>
        </p:pic>
      </p:grpSp>
      <p:sp>
        <p:nvSpPr>
          <p:cNvPr id="24" name="object 14">
            <a:extLst>
              <a:ext uri="{FF2B5EF4-FFF2-40B4-BE49-F238E27FC236}">
                <a16:creationId xmlns:a16="http://schemas.microsoft.com/office/drawing/2014/main" id="{0BC3F282-6F72-41C4-BA9A-94AAB27E222A}"/>
              </a:ext>
            </a:extLst>
          </p:cNvPr>
          <p:cNvSpPr txBox="1">
            <a:spLocks/>
          </p:cNvSpPr>
          <p:nvPr/>
        </p:nvSpPr>
        <p:spPr>
          <a:xfrm>
            <a:off x="1064100" y="308128"/>
            <a:ext cx="2798128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1600" kern="0" spc="-20" dirty="0" err="1">
                <a:solidFill>
                  <a:srgbClr val="007B36"/>
                </a:solidFill>
              </a:rPr>
              <a:t>Технічні</a:t>
            </a:r>
            <a:r>
              <a:rPr lang="ru-RU" sz="1600" kern="0" spc="-20" dirty="0">
                <a:solidFill>
                  <a:srgbClr val="007B36"/>
                </a:solidFill>
              </a:rPr>
              <a:t> </a:t>
            </a:r>
            <a:r>
              <a:rPr lang="ru-RU" sz="1600" kern="0" spc="-20" dirty="0" err="1">
                <a:solidFill>
                  <a:srgbClr val="007B36"/>
                </a:solidFill>
              </a:rPr>
              <a:t>переваги</a:t>
            </a:r>
            <a:r>
              <a:rPr lang="ru-RU" sz="1600" kern="0" spc="-20" dirty="0">
                <a:solidFill>
                  <a:srgbClr val="007B36"/>
                </a:solidFill>
              </a:rPr>
              <a:t>
</a:t>
            </a:r>
            <a:endParaRPr lang="ru-RU" sz="1600" kern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5307" y="2495550"/>
            <a:ext cx="5495531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4000" spc="-5" dirty="0" err="1">
                <a:solidFill>
                  <a:srgbClr val="007B36"/>
                </a:solidFill>
                <a:latin typeface="Arial MT"/>
                <a:cs typeface="Arial MT"/>
              </a:rPr>
              <a:t>Ознайомлення</a:t>
            </a:r>
            <a:r>
              <a:rPr lang="ru-RU" sz="4000" spc="-5" dirty="0">
                <a:solidFill>
                  <a:srgbClr val="007B36"/>
                </a:solidFill>
                <a:latin typeface="Arial MT"/>
                <a:cs typeface="Arial MT"/>
              </a:rPr>
              <a:t> з продуктом </a:t>
            </a:r>
            <a:r>
              <a:rPr lang="en-US" sz="4000" spc="-5" dirty="0">
                <a:solidFill>
                  <a:srgbClr val="007B36"/>
                </a:solidFill>
                <a:latin typeface="Arial MT"/>
                <a:cs typeface="Arial MT"/>
              </a:rPr>
              <a:t>JZ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284988"/>
            <a:ext cx="1808988" cy="3611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04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749558" y="0"/>
            <a:ext cx="4394835" cy="3848100"/>
            <a:chOff x="4749558" y="0"/>
            <a:chExt cx="4394835" cy="3848100"/>
          </a:xfrm>
        </p:grpSpPr>
        <p:sp>
          <p:nvSpPr>
            <p:cNvPr id="6" name="object 6"/>
            <p:cNvSpPr/>
            <p:nvPr/>
          </p:nvSpPr>
          <p:spPr>
            <a:xfrm>
              <a:off x="4749558" y="0"/>
              <a:ext cx="4394835" cy="3848100"/>
            </a:xfrm>
            <a:custGeom>
              <a:avLst/>
              <a:gdLst/>
              <a:ahLst/>
              <a:cxnLst/>
              <a:rect l="l" t="t" r="r" b="b"/>
              <a:pathLst>
                <a:path w="4394834" h="3848100">
                  <a:moveTo>
                    <a:pt x="2878150" y="3759200"/>
                  </a:moveTo>
                  <a:lnTo>
                    <a:pt x="2831757" y="3759200"/>
                  </a:lnTo>
                  <a:lnTo>
                    <a:pt x="2400122" y="3632200"/>
                  </a:lnTo>
                  <a:lnTo>
                    <a:pt x="2358224" y="3606800"/>
                  </a:lnTo>
                  <a:lnTo>
                    <a:pt x="2275166" y="3581400"/>
                  </a:lnTo>
                  <a:lnTo>
                    <a:pt x="2234018" y="3556000"/>
                  </a:lnTo>
                  <a:lnTo>
                    <a:pt x="2152472" y="3530600"/>
                  </a:lnTo>
                  <a:lnTo>
                    <a:pt x="2112098" y="3505200"/>
                  </a:lnTo>
                  <a:lnTo>
                    <a:pt x="2071979" y="3492500"/>
                  </a:lnTo>
                  <a:lnTo>
                    <a:pt x="2032139" y="3467100"/>
                  </a:lnTo>
                  <a:lnTo>
                    <a:pt x="1992566" y="3454400"/>
                  </a:lnTo>
                  <a:lnTo>
                    <a:pt x="1914258" y="3403600"/>
                  </a:lnTo>
                  <a:lnTo>
                    <a:pt x="1875523" y="3390900"/>
                  </a:lnTo>
                  <a:lnTo>
                    <a:pt x="1761070" y="3314700"/>
                  </a:lnTo>
                  <a:lnTo>
                    <a:pt x="1723516" y="3302000"/>
                  </a:lnTo>
                  <a:lnTo>
                    <a:pt x="1686255" y="3276600"/>
                  </a:lnTo>
                  <a:lnTo>
                    <a:pt x="1576324" y="3200400"/>
                  </a:lnTo>
                  <a:lnTo>
                    <a:pt x="1469250" y="3124200"/>
                  </a:lnTo>
                  <a:lnTo>
                    <a:pt x="1399489" y="3073400"/>
                  </a:lnTo>
                  <a:lnTo>
                    <a:pt x="1365110" y="3035300"/>
                  </a:lnTo>
                  <a:lnTo>
                    <a:pt x="1297355" y="2984500"/>
                  </a:lnTo>
                  <a:lnTo>
                    <a:pt x="1230998" y="2933700"/>
                  </a:lnTo>
                  <a:lnTo>
                    <a:pt x="1198333" y="2895600"/>
                  </a:lnTo>
                  <a:lnTo>
                    <a:pt x="1134097" y="2844800"/>
                  </a:lnTo>
                  <a:lnTo>
                    <a:pt x="1102512" y="2806700"/>
                  </a:lnTo>
                  <a:lnTo>
                    <a:pt x="1071308" y="2781300"/>
                  </a:lnTo>
                  <a:lnTo>
                    <a:pt x="1040460" y="2743200"/>
                  </a:lnTo>
                  <a:lnTo>
                    <a:pt x="1009992" y="2717800"/>
                  </a:lnTo>
                  <a:lnTo>
                    <a:pt x="979893" y="2679700"/>
                  </a:lnTo>
                  <a:lnTo>
                    <a:pt x="950188" y="2654300"/>
                  </a:lnTo>
                  <a:lnTo>
                    <a:pt x="920851" y="2616200"/>
                  </a:lnTo>
                  <a:lnTo>
                    <a:pt x="891921" y="2590800"/>
                  </a:lnTo>
                  <a:lnTo>
                    <a:pt x="863371" y="2552700"/>
                  </a:lnTo>
                  <a:lnTo>
                    <a:pt x="835215" y="2514600"/>
                  </a:lnTo>
                  <a:lnTo>
                    <a:pt x="807465" y="2489200"/>
                  </a:lnTo>
                  <a:lnTo>
                    <a:pt x="780110" y="2451100"/>
                  </a:lnTo>
                  <a:lnTo>
                    <a:pt x="753160" y="2413000"/>
                  </a:lnTo>
                  <a:lnTo>
                    <a:pt x="726630" y="2374900"/>
                  </a:lnTo>
                  <a:lnTo>
                    <a:pt x="700493" y="2349500"/>
                  </a:lnTo>
                  <a:lnTo>
                    <a:pt x="674789" y="2311400"/>
                  </a:lnTo>
                  <a:lnTo>
                    <a:pt x="649503" y="2273300"/>
                  </a:lnTo>
                  <a:lnTo>
                    <a:pt x="624636" y="2235200"/>
                  </a:lnTo>
                  <a:lnTo>
                    <a:pt x="600201" y="2197100"/>
                  </a:lnTo>
                  <a:lnTo>
                    <a:pt x="576199" y="2159000"/>
                  </a:lnTo>
                  <a:lnTo>
                    <a:pt x="552627" y="2120900"/>
                  </a:lnTo>
                  <a:lnTo>
                    <a:pt x="529501" y="2082800"/>
                  </a:lnTo>
                  <a:lnTo>
                    <a:pt x="506806" y="2044700"/>
                  </a:lnTo>
                  <a:lnTo>
                    <a:pt x="484555" y="2006600"/>
                  </a:lnTo>
                  <a:lnTo>
                    <a:pt x="462762" y="1968500"/>
                  </a:lnTo>
                  <a:lnTo>
                    <a:pt x="441413" y="1930400"/>
                  </a:lnTo>
                  <a:lnTo>
                    <a:pt x="420535" y="1892300"/>
                  </a:lnTo>
                  <a:lnTo>
                    <a:pt x="400100" y="1854200"/>
                  </a:lnTo>
                  <a:lnTo>
                    <a:pt x="380136" y="1816100"/>
                  </a:lnTo>
                  <a:lnTo>
                    <a:pt x="360641" y="1778000"/>
                  </a:lnTo>
                  <a:lnTo>
                    <a:pt x="341604" y="1739900"/>
                  </a:lnTo>
                  <a:lnTo>
                    <a:pt x="323049" y="1701800"/>
                  </a:lnTo>
                  <a:lnTo>
                    <a:pt x="304977" y="1651000"/>
                  </a:lnTo>
                  <a:lnTo>
                    <a:pt x="287388" y="1612900"/>
                  </a:lnTo>
                  <a:lnTo>
                    <a:pt x="270268" y="1574800"/>
                  </a:lnTo>
                  <a:lnTo>
                    <a:pt x="253644" y="1536700"/>
                  </a:lnTo>
                  <a:lnTo>
                    <a:pt x="237515" y="1485900"/>
                  </a:lnTo>
                  <a:lnTo>
                    <a:pt x="221881" y="1447800"/>
                  </a:lnTo>
                  <a:lnTo>
                    <a:pt x="206756" y="1409700"/>
                  </a:lnTo>
                  <a:lnTo>
                    <a:pt x="192112" y="1358900"/>
                  </a:lnTo>
                  <a:lnTo>
                    <a:pt x="177990" y="1320800"/>
                  </a:lnTo>
                  <a:lnTo>
                    <a:pt x="164376" y="1282700"/>
                  </a:lnTo>
                  <a:lnTo>
                    <a:pt x="151269" y="1231900"/>
                  </a:lnTo>
                  <a:lnTo>
                    <a:pt x="138684" y="1193800"/>
                  </a:lnTo>
                  <a:lnTo>
                    <a:pt x="126619" y="1143000"/>
                  </a:lnTo>
                  <a:lnTo>
                    <a:pt x="115087" y="1104900"/>
                  </a:lnTo>
                  <a:lnTo>
                    <a:pt x="104076" y="1066800"/>
                  </a:lnTo>
                  <a:lnTo>
                    <a:pt x="93586" y="1016000"/>
                  </a:lnTo>
                  <a:lnTo>
                    <a:pt x="83642" y="977900"/>
                  </a:lnTo>
                  <a:lnTo>
                    <a:pt x="78879" y="952500"/>
                  </a:lnTo>
                  <a:lnTo>
                    <a:pt x="74244" y="927100"/>
                  </a:lnTo>
                  <a:lnTo>
                    <a:pt x="69735" y="901700"/>
                  </a:lnTo>
                  <a:lnTo>
                    <a:pt x="65379" y="889000"/>
                  </a:lnTo>
                  <a:lnTo>
                    <a:pt x="61150" y="863600"/>
                  </a:lnTo>
                  <a:lnTo>
                    <a:pt x="57061" y="838200"/>
                  </a:lnTo>
                  <a:lnTo>
                    <a:pt x="53098" y="812800"/>
                  </a:lnTo>
                  <a:lnTo>
                    <a:pt x="49288" y="787400"/>
                  </a:lnTo>
                  <a:lnTo>
                    <a:pt x="45605" y="774700"/>
                  </a:lnTo>
                  <a:lnTo>
                    <a:pt x="42075" y="749300"/>
                  </a:lnTo>
                  <a:lnTo>
                    <a:pt x="38671" y="723900"/>
                  </a:lnTo>
                  <a:lnTo>
                    <a:pt x="35407" y="698500"/>
                  </a:lnTo>
                  <a:lnTo>
                    <a:pt x="32296" y="685800"/>
                  </a:lnTo>
                  <a:lnTo>
                    <a:pt x="26479" y="635000"/>
                  </a:lnTo>
                  <a:lnTo>
                    <a:pt x="21221" y="584200"/>
                  </a:lnTo>
                  <a:lnTo>
                    <a:pt x="18808" y="558800"/>
                  </a:lnTo>
                  <a:lnTo>
                    <a:pt x="16535" y="546100"/>
                  </a:lnTo>
                  <a:lnTo>
                    <a:pt x="14414" y="520700"/>
                  </a:lnTo>
                  <a:lnTo>
                    <a:pt x="12433" y="495300"/>
                  </a:lnTo>
                  <a:lnTo>
                    <a:pt x="10591" y="469900"/>
                  </a:lnTo>
                  <a:lnTo>
                    <a:pt x="8889" y="444500"/>
                  </a:lnTo>
                  <a:lnTo>
                    <a:pt x="7340" y="431800"/>
                  </a:lnTo>
                  <a:lnTo>
                    <a:pt x="4686" y="381000"/>
                  </a:lnTo>
                  <a:lnTo>
                    <a:pt x="2603" y="330200"/>
                  </a:lnTo>
                  <a:lnTo>
                    <a:pt x="1117" y="279400"/>
                  </a:lnTo>
                  <a:lnTo>
                    <a:pt x="596" y="266700"/>
                  </a:lnTo>
                  <a:lnTo>
                    <a:pt x="228" y="241300"/>
                  </a:lnTo>
                  <a:lnTo>
                    <a:pt x="0" y="215900"/>
                  </a:lnTo>
                  <a:lnTo>
                    <a:pt x="0" y="165100"/>
                  </a:lnTo>
                  <a:lnTo>
                    <a:pt x="228" y="139700"/>
                  </a:lnTo>
                  <a:lnTo>
                    <a:pt x="596" y="114300"/>
                  </a:lnTo>
                  <a:lnTo>
                    <a:pt x="1117" y="101600"/>
                  </a:lnTo>
                  <a:lnTo>
                    <a:pt x="1790" y="76200"/>
                  </a:lnTo>
                  <a:lnTo>
                    <a:pt x="2603" y="50800"/>
                  </a:lnTo>
                  <a:lnTo>
                    <a:pt x="3568" y="25400"/>
                  </a:lnTo>
                  <a:lnTo>
                    <a:pt x="4686" y="0"/>
                  </a:lnTo>
                  <a:lnTo>
                    <a:pt x="14198" y="0"/>
                  </a:lnTo>
                  <a:lnTo>
                    <a:pt x="13081" y="25400"/>
                  </a:lnTo>
                  <a:lnTo>
                    <a:pt x="12128" y="50800"/>
                  </a:lnTo>
                  <a:lnTo>
                    <a:pt x="11302" y="76200"/>
                  </a:lnTo>
                  <a:lnTo>
                    <a:pt x="10642" y="101600"/>
                  </a:lnTo>
                  <a:lnTo>
                    <a:pt x="10121" y="114300"/>
                  </a:lnTo>
                  <a:lnTo>
                    <a:pt x="9740" y="139700"/>
                  </a:lnTo>
                  <a:lnTo>
                    <a:pt x="9525" y="165100"/>
                  </a:lnTo>
                  <a:lnTo>
                    <a:pt x="9525" y="215900"/>
                  </a:lnTo>
                  <a:lnTo>
                    <a:pt x="9753" y="241300"/>
                  </a:lnTo>
                  <a:lnTo>
                    <a:pt x="10121" y="266700"/>
                  </a:lnTo>
                  <a:lnTo>
                    <a:pt x="10642" y="279400"/>
                  </a:lnTo>
                  <a:lnTo>
                    <a:pt x="11302" y="304800"/>
                  </a:lnTo>
                  <a:lnTo>
                    <a:pt x="12128" y="330200"/>
                  </a:lnTo>
                  <a:lnTo>
                    <a:pt x="13093" y="355600"/>
                  </a:lnTo>
                  <a:lnTo>
                    <a:pt x="14198" y="381000"/>
                  </a:lnTo>
                  <a:lnTo>
                    <a:pt x="15455" y="406400"/>
                  </a:lnTo>
                  <a:lnTo>
                    <a:pt x="16852" y="431800"/>
                  </a:lnTo>
                  <a:lnTo>
                    <a:pt x="17627" y="431800"/>
                  </a:lnTo>
                  <a:lnTo>
                    <a:pt x="18402" y="444500"/>
                  </a:lnTo>
                  <a:lnTo>
                    <a:pt x="20091" y="469900"/>
                  </a:lnTo>
                  <a:lnTo>
                    <a:pt x="21920" y="495300"/>
                  </a:lnTo>
                  <a:lnTo>
                    <a:pt x="23901" y="520700"/>
                  </a:lnTo>
                  <a:lnTo>
                    <a:pt x="26022" y="546100"/>
                  </a:lnTo>
                  <a:lnTo>
                    <a:pt x="28282" y="558800"/>
                  </a:lnTo>
                  <a:lnTo>
                    <a:pt x="30695" y="584200"/>
                  </a:lnTo>
                  <a:lnTo>
                    <a:pt x="33235" y="609600"/>
                  </a:lnTo>
                  <a:lnTo>
                    <a:pt x="35928" y="635000"/>
                  </a:lnTo>
                  <a:lnTo>
                    <a:pt x="38760" y="660400"/>
                  </a:lnTo>
                  <a:lnTo>
                    <a:pt x="41732" y="673100"/>
                  </a:lnTo>
                  <a:lnTo>
                    <a:pt x="44843" y="698500"/>
                  </a:lnTo>
                  <a:lnTo>
                    <a:pt x="48094" y="723900"/>
                  </a:lnTo>
                  <a:lnTo>
                    <a:pt x="51485" y="749300"/>
                  </a:lnTo>
                  <a:lnTo>
                    <a:pt x="55016" y="774700"/>
                  </a:lnTo>
                  <a:lnTo>
                    <a:pt x="58686" y="787400"/>
                  </a:lnTo>
                  <a:lnTo>
                    <a:pt x="62496" y="812800"/>
                  </a:lnTo>
                  <a:lnTo>
                    <a:pt x="66433" y="838200"/>
                  </a:lnTo>
                  <a:lnTo>
                    <a:pt x="70510" y="863600"/>
                  </a:lnTo>
                  <a:lnTo>
                    <a:pt x="74726" y="876300"/>
                  </a:lnTo>
                  <a:lnTo>
                    <a:pt x="79082" y="901700"/>
                  </a:lnTo>
                  <a:lnTo>
                    <a:pt x="83578" y="927100"/>
                  </a:lnTo>
                  <a:lnTo>
                    <a:pt x="88201" y="952500"/>
                  </a:lnTo>
                  <a:lnTo>
                    <a:pt x="92951" y="965200"/>
                  </a:lnTo>
                  <a:lnTo>
                    <a:pt x="102882" y="1016000"/>
                  </a:lnTo>
                  <a:lnTo>
                    <a:pt x="113334" y="1054100"/>
                  </a:lnTo>
                  <a:lnTo>
                    <a:pt x="124320" y="1104900"/>
                  </a:lnTo>
                  <a:lnTo>
                    <a:pt x="135826" y="1143000"/>
                  </a:lnTo>
                  <a:lnTo>
                    <a:pt x="147866" y="1193800"/>
                  </a:lnTo>
                  <a:lnTo>
                    <a:pt x="160413" y="1231900"/>
                  </a:lnTo>
                  <a:lnTo>
                    <a:pt x="173482" y="1270000"/>
                  </a:lnTo>
                  <a:lnTo>
                    <a:pt x="187058" y="1320800"/>
                  </a:lnTo>
                  <a:lnTo>
                    <a:pt x="201155" y="1358900"/>
                  </a:lnTo>
                  <a:lnTo>
                    <a:pt x="215747" y="1409700"/>
                  </a:lnTo>
                  <a:lnTo>
                    <a:pt x="230835" y="1447800"/>
                  </a:lnTo>
                  <a:lnTo>
                    <a:pt x="246430" y="1485900"/>
                  </a:lnTo>
                  <a:lnTo>
                    <a:pt x="262521" y="1524000"/>
                  </a:lnTo>
                  <a:lnTo>
                    <a:pt x="279095" y="1574800"/>
                  </a:lnTo>
                  <a:lnTo>
                    <a:pt x="296163" y="1612900"/>
                  </a:lnTo>
                  <a:lnTo>
                    <a:pt x="313715" y="1651000"/>
                  </a:lnTo>
                  <a:lnTo>
                    <a:pt x="331749" y="1689100"/>
                  </a:lnTo>
                  <a:lnTo>
                    <a:pt x="350253" y="1727200"/>
                  </a:lnTo>
                  <a:lnTo>
                    <a:pt x="369227" y="1778000"/>
                  </a:lnTo>
                  <a:lnTo>
                    <a:pt x="388683" y="1816100"/>
                  </a:lnTo>
                  <a:lnTo>
                    <a:pt x="408597" y="1854200"/>
                  </a:lnTo>
                  <a:lnTo>
                    <a:pt x="428967" y="1892300"/>
                  </a:lnTo>
                  <a:lnTo>
                    <a:pt x="449795" y="1930400"/>
                  </a:lnTo>
                  <a:lnTo>
                    <a:pt x="471093" y="1968500"/>
                  </a:lnTo>
                  <a:lnTo>
                    <a:pt x="492823" y="2006600"/>
                  </a:lnTo>
                  <a:lnTo>
                    <a:pt x="515023" y="2044700"/>
                  </a:lnTo>
                  <a:lnTo>
                    <a:pt x="537654" y="2082800"/>
                  </a:lnTo>
                  <a:lnTo>
                    <a:pt x="560717" y="2120900"/>
                  </a:lnTo>
                  <a:lnTo>
                    <a:pt x="584238" y="2159000"/>
                  </a:lnTo>
                  <a:lnTo>
                    <a:pt x="608177" y="2197100"/>
                  </a:lnTo>
                  <a:lnTo>
                    <a:pt x="632548" y="2235200"/>
                  </a:lnTo>
                  <a:lnTo>
                    <a:pt x="657351" y="2273300"/>
                  </a:lnTo>
                  <a:lnTo>
                    <a:pt x="682574" y="2298700"/>
                  </a:lnTo>
                  <a:lnTo>
                    <a:pt x="708215" y="2336800"/>
                  </a:lnTo>
                  <a:lnTo>
                    <a:pt x="734263" y="2374900"/>
                  </a:lnTo>
                  <a:lnTo>
                    <a:pt x="760742" y="2413000"/>
                  </a:lnTo>
                  <a:lnTo>
                    <a:pt x="787615" y="2438400"/>
                  </a:lnTo>
                  <a:lnTo>
                    <a:pt x="814895" y="2476500"/>
                  </a:lnTo>
                  <a:lnTo>
                    <a:pt x="842581" y="2514600"/>
                  </a:lnTo>
                  <a:lnTo>
                    <a:pt x="870661" y="2540000"/>
                  </a:lnTo>
                  <a:lnTo>
                    <a:pt x="899134" y="2578100"/>
                  </a:lnTo>
                  <a:lnTo>
                    <a:pt x="928001" y="2616200"/>
                  </a:lnTo>
                  <a:lnTo>
                    <a:pt x="957249" y="2641600"/>
                  </a:lnTo>
                  <a:lnTo>
                    <a:pt x="986891" y="2679700"/>
                  </a:lnTo>
                  <a:lnTo>
                    <a:pt x="1016901" y="2705100"/>
                  </a:lnTo>
                  <a:lnTo>
                    <a:pt x="1047292" y="2743200"/>
                  </a:lnTo>
                  <a:lnTo>
                    <a:pt x="1078052" y="2768600"/>
                  </a:lnTo>
                  <a:lnTo>
                    <a:pt x="1109192" y="2806700"/>
                  </a:lnTo>
                  <a:lnTo>
                    <a:pt x="1140688" y="2832100"/>
                  </a:lnTo>
                  <a:lnTo>
                    <a:pt x="1172552" y="2857500"/>
                  </a:lnTo>
                  <a:lnTo>
                    <a:pt x="1204760" y="2895600"/>
                  </a:lnTo>
                  <a:lnTo>
                    <a:pt x="1237335" y="2921000"/>
                  </a:lnTo>
                  <a:lnTo>
                    <a:pt x="1270266" y="2946400"/>
                  </a:lnTo>
                  <a:lnTo>
                    <a:pt x="1303527" y="2984500"/>
                  </a:lnTo>
                  <a:lnTo>
                    <a:pt x="1337144" y="3009900"/>
                  </a:lnTo>
                  <a:lnTo>
                    <a:pt x="1371104" y="3035300"/>
                  </a:lnTo>
                  <a:lnTo>
                    <a:pt x="1405394" y="3060700"/>
                  </a:lnTo>
                  <a:lnTo>
                    <a:pt x="1440014" y="3086100"/>
                  </a:lnTo>
                  <a:lnTo>
                    <a:pt x="1474977" y="3111500"/>
                  </a:lnTo>
                  <a:lnTo>
                    <a:pt x="1510258" y="3136900"/>
                  </a:lnTo>
                  <a:lnTo>
                    <a:pt x="1545856" y="3162300"/>
                  </a:lnTo>
                  <a:lnTo>
                    <a:pt x="1581785" y="3187700"/>
                  </a:lnTo>
                  <a:lnTo>
                    <a:pt x="1618018" y="3213100"/>
                  </a:lnTo>
                  <a:lnTo>
                    <a:pt x="1654568" y="3238500"/>
                  </a:lnTo>
                  <a:lnTo>
                    <a:pt x="1691424" y="3263900"/>
                  </a:lnTo>
                  <a:lnTo>
                    <a:pt x="1728584" y="3289300"/>
                  </a:lnTo>
                  <a:lnTo>
                    <a:pt x="1766049" y="3314700"/>
                  </a:lnTo>
                  <a:lnTo>
                    <a:pt x="1803806" y="3340100"/>
                  </a:lnTo>
                  <a:lnTo>
                    <a:pt x="1841855" y="3352800"/>
                  </a:lnTo>
                  <a:lnTo>
                    <a:pt x="1880196" y="3378200"/>
                  </a:lnTo>
                  <a:lnTo>
                    <a:pt x="1918830" y="3403600"/>
                  </a:lnTo>
                  <a:lnTo>
                    <a:pt x="1957743" y="3416300"/>
                  </a:lnTo>
                  <a:lnTo>
                    <a:pt x="1996935" y="3441700"/>
                  </a:lnTo>
                  <a:lnTo>
                    <a:pt x="2036406" y="3454400"/>
                  </a:lnTo>
                  <a:lnTo>
                    <a:pt x="2076145" y="3479800"/>
                  </a:lnTo>
                  <a:lnTo>
                    <a:pt x="2116150" y="3492500"/>
                  </a:lnTo>
                  <a:lnTo>
                    <a:pt x="2156421" y="3517900"/>
                  </a:lnTo>
                  <a:lnTo>
                    <a:pt x="2196960" y="3530600"/>
                  </a:lnTo>
                  <a:lnTo>
                    <a:pt x="2237752" y="3556000"/>
                  </a:lnTo>
                  <a:lnTo>
                    <a:pt x="2278799" y="3568700"/>
                  </a:lnTo>
                  <a:lnTo>
                    <a:pt x="2320099" y="3581400"/>
                  </a:lnTo>
                  <a:lnTo>
                    <a:pt x="2361641" y="3606800"/>
                  </a:lnTo>
                  <a:lnTo>
                    <a:pt x="2403424" y="3619500"/>
                  </a:lnTo>
                  <a:lnTo>
                    <a:pt x="2445461" y="3632200"/>
                  </a:lnTo>
                  <a:lnTo>
                    <a:pt x="2487726" y="3644900"/>
                  </a:lnTo>
                  <a:lnTo>
                    <a:pt x="2530221" y="3657600"/>
                  </a:lnTo>
                  <a:lnTo>
                    <a:pt x="2572943" y="3670300"/>
                  </a:lnTo>
                  <a:lnTo>
                    <a:pt x="2615895" y="3683000"/>
                  </a:lnTo>
                  <a:lnTo>
                    <a:pt x="2659075" y="3695700"/>
                  </a:lnTo>
                  <a:lnTo>
                    <a:pt x="2702471" y="3708400"/>
                  </a:lnTo>
                  <a:lnTo>
                    <a:pt x="2746070" y="3721100"/>
                  </a:lnTo>
                  <a:lnTo>
                    <a:pt x="2789897" y="3733800"/>
                  </a:lnTo>
                  <a:lnTo>
                    <a:pt x="2833928" y="3746500"/>
                  </a:lnTo>
                  <a:lnTo>
                    <a:pt x="2878150" y="3759200"/>
                  </a:lnTo>
                  <a:close/>
                </a:path>
                <a:path w="4394834" h="3848100">
                  <a:moveTo>
                    <a:pt x="17627" y="431800"/>
                  </a:moveTo>
                  <a:lnTo>
                    <a:pt x="16852" y="431800"/>
                  </a:lnTo>
                  <a:lnTo>
                    <a:pt x="16852" y="419100"/>
                  </a:lnTo>
                  <a:lnTo>
                    <a:pt x="17627" y="431800"/>
                  </a:lnTo>
                  <a:close/>
                </a:path>
                <a:path w="4394834" h="3848100">
                  <a:moveTo>
                    <a:pt x="2944863" y="3771900"/>
                  </a:moveTo>
                  <a:lnTo>
                    <a:pt x="2898343" y="3771900"/>
                  </a:lnTo>
                  <a:lnTo>
                    <a:pt x="2876092" y="3759200"/>
                  </a:lnTo>
                  <a:lnTo>
                    <a:pt x="2922536" y="3759200"/>
                  </a:lnTo>
                  <a:lnTo>
                    <a:pt x="2944863" y="3771900"/>
                  </a:lnTo>
                  <a:close/>
                </a:path>
                <a:path w="4394834" h="3848100">
                  <a:moveTo>
                    <a:pt x="4372686" y="3784600"/>
                  </a:moveTo>
                  <a:lnTo>
                    <a:pt x="4326089" y="3784600"/>
                  </a:lnTo>
                  <a:lnTo>
                    <a:pt x="4348505" y="3771900"/>
                  </a:lnTo>
                  <a:lnTo>
                    <a:pt x="4370819" y="3771900"/>
                  </a:lnTo>
                  <a:lnTo>
                    <a:pt x="4393133" y="3759200"/>
                  </a:lnTo>
                  <a:lnTo>
                    <a:pt x="4394441" y="3759200"/>
                  </a:lnTo>
                  <a:lnTo>
                    <a:pt x="4394441" y="3771900"/>
                  </a:lnTo>
                  <a:lnTo>
                    <a:pt x="4372686" y="3784600"/>
                  </a:lnTo>
                  <a:close/>
                </a:path>
                <a:path w="4394834" h="3848100">
                  <a:moveTo>
                    <a:pt x="2989592" y="3784600"/>
                  </a:moveTo>
                  <a:lnTo>
                    <a:pt x="2942996" y="3784600"/>
                  </a:lnTo>
                  <a:lnTo>
                    <a:pt x="2920644" y="3771900"/>
                  </a:lnTo>
                  <a:lnTo>
                    <a:pt x="2967177" y="3771900"/>
                  </a:lnTo>
                  <a:lnTo>
                    <a:pt x="2989592" y="3784600"/>
                  </a:lnTo>
                  <a:close/>
                </a:path>
                <a:path w="4394834" h="3848100">
                  <a:moveTo>
                    <a:pt x="3079610" y="3797300"/>
                  </a:moveTo>
                  <a:lnTo>
                    <a:pt x="3010331" y="3797300"/>
                  </a:lnTo>
                  <a:lnTo>
                    <a:pt x="2987840" y="3784600"/>
                  </a:lnTo>
                  <a:lnTo>
                    <a:pt x="3057004" y="3784600"/>
                  </a:lnTo>
                  <a:lnTo>
                    <a:pt x="3079610" y="3797300"/>
                  </a:lnTo>
                  <a:close/>
                </a:path>
                <a:path w="4394834" h="3848100">
                  <a:moveTo>
                    <a:pt x="4305350" y="3797300"/>
                  </a:moveTo>
                  <a:lnTo>
                    <a:pt x="4236072" y="3797300"/>
                  </a:lnTo>
                  <a:lnTo>
                    <a:pt x="4258678" y="3784600"/>
                  </a:lnTo>
                  <a:lnTo>
                    <a:pt x="4327842" y="3784600"/>
                  </a:lnTo>
                  <a:lnTo>
                    <a:pt x="4305350" y="3797300"/>
                  </a:lnTo>
                  <a:close/>
                </a:path>
                <a:path w="4394834" h="3848100">
                  <a:moveTo>
                    <a:pt x="3147618" y="3810000"/>
                  </a:moveTo>
                  <a:lnTo>
                    <a:pt x="3100781" y="3810000"/>
                  </a:lnTo>
                  <a:lnTo>
                    <a:pt x="3078099" y="3797300"/>
                  </a:lnTo>
                  <a:lnTo>
                    <a:pt x="3124873" y="3797300"/>
                  </a:lnTo>
                  <a:lnTo>
                    <a:pt x="3147618" y="3810000"/>
                  </a:lnTo>
                  <a:close/>
                </a:path>
                <a:path w="4394834" h="3848100">
                  <a:moveTo>
                    <a:pt x="4214901" y="3810000"/>
                  </a:moveTo>
                  <a:lnTo>
                    <a:pt x="4168063" y="3810000"/>
                  </a:lnTo>
                  <a:lnTo>
                    <a:pt x="4190809" y="3797300"/>
                  </a:lnTo>
                  <a:lnTo>
                    <a:pt x="4237583" y="3797300"/>
                  </a:lnTo>
                  <a:lnTo>
                    <a:pt x="4214901" y="3810000"/>
                  </a:lnTo>
                  <a:close/>
                </a:path>
                <a:path w="4394834" h="3848100">
                  <a:moveTo>
                    <a:pt x="3261842" y="3822700"/>
                  </a:moveTo>
                  <a:lnTo>
                    <a:pt x="3169094" y="3822700"/>
                  </a:lnTo>
                  <a:lnTo>
                    <a:pt x="3146285" y="3810000"/>
                  </a:lnTo>
                  <a:lnTo>
                    <a:pt x="3238880" y="3810000"/>
                  </a:lnTo>
                  <a:lnTo>
                    <a:pt x="3261842" y="3822700"/>
                  </a:lnTo>
                  <a:close/>
                </a:path>
                <a:path w="4394834" h="3848100">
                  <a:moveTo>
                    <a:pt x="4146575" y="3822700"/>
                  </a:moveTo>
                  <a:lnTo>
                    <a:pt x="4053840" y="3822700"/>
                  </a:lnTo>
                  <a:lnTo>
                    <a:pt x="4076801" y="3810000"/>
                  </a:lnTo>
                  <a:lnTo>
                    <a:pt x="4169397" y="3810000"/>
                  </a:lnTo>
                  <a:lnTo>
                    <a:pt x="4146575" y="3822700"/>
                  </a:lnTo>
                  <a:close/>
                </a:path>
                <a:path w="4394834" h="3848100">
                  <a:moveTo>
                    <a:pt x="3400323" y="3835400"/>
                  </a:moveTo>
                  <a:lnTo>
                    <a:pt x="3283851" y="3835400"/>
                  </a:lnTo>
                  <a:lnTo>
                    <a:pt x="3260813" y="3822700"/>
                  </a:lnTo>
                  <a:lnTo>
                    <a:pt x="3377107" y="3822700"/>
                  </a:lnTo>
                  <a:lnTo>
                    <a:pt x="3400323" y="3835400"/>
                  </a:lnTo>
                  <a:close/>
                </a:path>
                <a:path w="4394834" h="3848100">
                  <a:moveTo>
                    <a:pt x="4031830" y="3835400"/>
                  </a:moveTo>
                  <a:lnTo>
                    <a:pt x="3915359" y="3835400"/>
                  </a:lnTo>
                  <a:lnTo>
                    <a:pt x="3938574" y="3822700"/>
                  </a:lnTo>
                  <a:lnTo>
                    <a:pt x="4054868" y="3822700"/>
                  </a:lnTo>
                  <a:lnTo>
                    <a:pt x="4031830" y="3835400"/>
                  </a:lnTo>
                  <a:close/>
                </a:path>
                <a:path w="4394834" h="3848100">
                  <a:moveTo>
                    <a:pt x="3869435" y="3848100"/>
                  </a:moveTo>
                  <a:lnTo>
                    <a:pt x="3446246" y="3848100"/>
                  </a:lnTo>
                  <a:lnTo>
                    <a:pt x="3422929" y="3835400"/>
                  </a:lnTo>
                  <a:lnTo>
                    <a:pt x="3892753" y="3835400"/>
                  </a:lnTo>
                  <a:lnTo>
                    <a:pt x="3869435" y="384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9679" y="1722120"/>
              <a:ext cx="106045" cy="1060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6415" y="3198495"/>
              <a:ext cx="144399" cy="1441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91764" y="1653539"/>
            <a:ext cx="3570604" cy="2853690"/>
            <a:chOff x="2791764" y="1653539"/>
            <a:chExt cx="3570604" cy="2853690"/>
          </a:xfrm>
        </p:grpSpPr>
        <p:sp>
          <p:nvSpPr>
            <p:cNvPr id="3" name="object 3"/>
            <p:cNvSpPr/>
            <p:nvPr/>
          </p:nvSpPr>
          <p:spPr>
            <a:xfrm>
              <a:off x="3374136" y="1653539"/>
              <a:ext cx="2395855" cy="2397760"/>
            </a:xfrm>
            <a:custGeom>
              <a:avLst/>
              <a:gdLst/>
              <a:ahLst/>
              <a:cxnLst/>
              <a:rect l="l" t="t" r="r" b="b"/>
              <a:pathLst>
                <a:path w="2395854" h="2397760">
                  <a:moveTo>
                    <a:pt x="2395728" y="1199388"/>
                  </a:moveTo>
                  <a:lnTo>
                    <a:pt x="2394813" y="1151178"/>
                  </a:lnTo>
                  <a:lnTo>
                    <a:pt x="2392032" y="1103439"/>
                  </a:lnTo>
                  <a:lnTo>
                    <a:pt x="2387409" y="1056220"/>
                  </a:lnTo>
                  <a:lnTo>
                    <a:pt x="2380970" y="1009561"/>
                  </a:lnTo>
                  <a:lnTo>
                    <a:pt x="2372753" y="963498"/>
                  </a:lnTo>
                  <a:lnTo>
                    <a:pt x="2362797" y="918044"/>
                  </a:lnTo>
                  <a:lnTo>
                    <a:pt x="2351138" y="873264"/>
                  </a:lnTo>
                  <a:lnTo>
                    <a:pt x="2337816" y="829183"/>
                  </a:lnTo>
                  <a:lnTo>
                    <a:pt x="2322868" y="785837"/>
                  </a:lnTo>
                  <a:lnTo>
                    <a:pt x="2306320" y="743254"/>
                  </a:lnTo>
                  <a:lnTo>
                    <a:pt x="2288209" y="701484"/>
                  </a:lnTo>
                  <a:lnTo>
                    <a:pt x="2284476" y="693712"/>
                  </a:lnTo>
                  <a:lnTo>
                    <a:pt x="2284476" y="1199388"/>
                  </a:lnTo>
                  <a:lnTo>
                    <a:pt x="2283460" y="1247813"/>
                  </a:lnTo>
                  <a:lnTo>
                    <a:pt x="2280361" y="1295692"/>
                  </a:lnTo>
                  <a:lnTo>
                    <a:pt x="2275217" y="1342974"/>
                  </a:lnTo>
                  <a:lnTo>
                    <a:pt x="2268067" y="1389634"/>
                  </a:lnTo>
                  <a:lnTo>
                    <a:pt x="2258961" y="1435620"/>
                  </a:lnTo>
                  <a:lnTo>
                    <a:pt x="2247938" y="1480883"/>
                  </a:lnTo>
                  <a:lnTo>
                    <a:pt x="2235035" y="1525384"/>
                  </a:lnTo>
                  <a:lnTo>
                    <a:pt x="2220315" y="1569085"/>
                  </a:lnTo>
                  <a:lnTo>
                    <a:pt x="2203818" y="1611922"/>
                  </a:lnTo>
                  <a:lnTo>
                    <a:pt x="2185568" y="1653870"/>
                  </a:lnTo>
                  <a:lnTo>
                    <a:pt x="2165642" y="1694878"/>
                  </a:lnTo>
                  <a:lnTo>
                    <a:pt x="2144052" y="1734908"/>
                  </a:lnTo>
                  <a:lnTo>
                    <a:pt x="2120862" y="1773897"/>
                  </a:lnTo>
                  <a:lnTo>
                    <a:pt x="2096109" y="1811820"/>
                  </a:lnTo>
                  <a:lnTo>
                    <a:pt x="2069846" y="1848624"/>
                  </a:lnTo>
                  <a:lnTo>
                    <a:pt x="2042096" y="1884260"/>
                  </a:lnTo>
                  <a:lnTo>
                    <a:pt x="2012937" y="1918703"/>
                  </a:lnTo>
                  <a:lnTo>
                    <a:pt x="1982381" y="1951888"/>
                  </a:lnTo>
                  <a:lnTo>
                    <a:pt x="1950491" y="1983778"/>
                  </a:lnTo>
                  <a:lnTo>
                    <a:pt x="1917306" y="2014334"/>
                  </a:lnTo>
                  <a:lnTo>
                    <a:pt x="1882863" y="2043493"/>
                  </a:lnTo>
                  <a:lnTo>
                    <a:pt x="1847227" y="2071243"/>
                  </a:lnTo>
                  <a:lnTo>
                    <a:pt x="1810410" y="2097506"/>
                  </a:lnTo>
                  <a:lnTo>
                    <a:pt x="1772488" y="2122271"/>
                  </a:lnTo>
                  <a:lnTo>
                    <a:pt x="1733486" y="2145461"/>
                  </a:lnTo>
                  <a:lnTo>
                    <a:pt x="1693468" y="2167051"/>
                  </a:lnTo>
                  <a:lnTo>
                    <a:pt x="1652447" y="2186990"/>
                  </a:lnTo>
                  <a:lnTo>
                    <a:pt x="1610499" y="2205240"/>
                  </a:lnTo>
                  <a:lnTo>
                    <a:pt x="1567637" y="2221763"/>
                  </a:lnTo>
                  <a:lnTo>
                    <a:pt x="1523936" y="2236482"/>
                  </a:lnTo>
                  <a:lnTo>
                    <a:pt x="1479423" y="2249398"/>
                  </a:lnTo>
                  <a:lnTo>
                    <a:pt x="1434147" y="2260435"/>
                  </a:lnTo>
                  <a:lnTo>
                    <a:pt x="1388148" y="2269553"/>
                  </a:lnTo>
                  <a:lnTo>
                    <a:pt x="1341488" y="2276716"/>
                  </a:lnTo>
                  <a:lnTo>
                    <a:pt x="1294180" y="2281872"/>
                  </a:lnTo>
                  <a:lnTo>
                    <a:pt x="1246289" y="2284984"/>
                  </a:lnTo>
                  <a:lnTo>
                    <a:pt x="1197864" y="2286000"/>
                  </a:lnTo>
                  <a:lnTo>
                    <a:pt x="1149426" y="2284984"/>
                  </a:lnTo>
                  <a:lnTo>
                    <a:pt x="1101534" y="2281872"/>
                  </a:lnTo>
                  <a:lnTo>
                    <a:pt x="1054227" y="2276716"/>
                  </a:lnTo>
                  <a:lnTo>
                    <a:pt x="1007567" y="2269553"/>
                  </a:lnTo>
                  <a:lnTo>
                    <a:pt x="961567" y="2260435"/>
                  </a:lnTo>
                  <a:lnTo>
                    <a:pt x="916292" y="2249398"/>
                  </a:lnTo>
                  <a:lnTo>
                    <a:pt x="871778" y="2236482"/>
                  </a:lnTo>
                  <a:lnTo>
                    <a:pt x="828078" y="2221763"/>
                  </a:lnTo>
                  <a:lnTo>
                    <a:pt x="785215" y="2205240"/>
                  </a:lnTo>
                  <a:lnTo>
                    <a:pt x="743267" y="2186990"/>
                  </a:lnTo>
                  <a:lnTo>
                    <a:pt x="702246" y="2167051"/>
                  </a:lnTo>
                  <a:lnTo>
                    <a:pt x="662228" y="2145461"/>
                  </a:lnTo>
                  <a:lnTo>
                    <a:pt x="623227" y="2122271"/>
                  </a:lnTo>
                  <a:lnTo>
                    <a:pt x="585304" y="2097506"/>
                  </a:lnTo>
                  <a:lnTo>
                    <a:pt x="548487" y="2071243"/>
                  </a:lnTo>
                  <a:lnTo>
                    <a:pt x="512851" y="2043493"/>
                  </a:lnTo>
                  <a:lnTo>
                    <a:pt x="478409" y="2014334"/>
                  </a:lnTo>
                  <a:lnTo>
                    <a:pt x="445223" y="1983778"/>
                  </a:lnTo>
                  <a:lnTo>
                    <a:pt x="413334" y="1951888"/>
                  </a:lnTo>
                  <a:lnTo>
                    <a:pt x="382778" y="1918703"/>
                  </a:lnTo>
                  <a:lnTo>
                    <a:pt x="353618" y="1884260"/>
                  </a:lnTo>
                  <a:lnTo>
                    <a:pt x="325869" y="1848624"/>
                  </a:lnTo>
                  <a:lnTo>
                    <a:pt x="299605" y="1811820"/>
                  </a:lnTo>
                  <a:lnTo>
                    <a:pt x="274853" y="1773897"/>
                  </a:lnTo>
                  <a:lnTo>
                    <a:pt x="251663" y="1734908"/>
                  </a:lnTo>
                  <a:lnTo>
                    <a:pt x="230073" y="1694878"/>
                  </a:lnTo>
                  <a:lnTo>
                    <a:pt x="210146" y="1653870"/>
                  </a:lnTo>
                  <a:lnTo>
                    <a:pt x="191897" y="1611922"/>
                  </a:lnTo>
                  <a:lnTo>
                    <a:pt x="175399" y="1569085"/>
                  </a:lnTo>
                  <a:lnTo>
                    <a:pt x="160680" y="1525384"/>
                  </a:lnTo>
                  <a:lnTo>
                    <a:pt x="147777" y="1480883"/>
                  </a:lnTo>
                  <a:lnTo>
                    <a:pt x="136753" y="1435620"/>
                  </a:lnTo>
                  <a:lnTo>
                    <a:pt x="127647" y="1389634"/>
                  </a:lnTo>
                  <a:lnTo>
                    <a:pt x="120497" y="1342974"/>
                  </a:lnTo>
                  <a:lnTo>
                    <a:pt x="115354" y="1295692"/>
                  </a:lnTo>
                  <a:lnTo>
                    <a:pt x="112255" y="1247813"/>
                  </a:lnTo>
                  <a:lnTo>
                    <a:pt x="111252" y="1199388"/>
                  </a:lnTo>
                  <a:lnTo>
                    <a:pt x="112255" y="1150950"/>
                  </a:lnTo>
                  <a:lnTo>
                    <a:pt x="115354" y="1103045"/>
                  </a:lnTo>
                  <a:lnTo>
                    <a:pt x="120497" y="1055725"/>
                  </a:lnTo>
                  <a:lnTo>
                    <a:pt x="127647" y="1009040"/>
                  </a:lnTo>
                  <a:lnTo>
                    <a:pt x="136753" y="963028"/>
                  </a:lnTo>
                  <a:lnTo>
                    <a:pt x="147777" y="917740"/>
                  </a:lnTo>
                  <a:lnTo>
                    <a:pt x="160680" y="873213"/>
                  </a:lnTo>
                  <a:lnTo>
                    <a:pt x="175399" y="829500"/>
                  </a:lnTo>
                  <a:lnTo>
                    <a:pt x="191897" y="786625"/>
                  </a:lnTo>
                  <a:lnTo>
                    <a:pt x="210146" y="744664"/>
                  </a:lnTo>
                  <a:lnTo>
                    <a:pt x="230073" y="703630"/>
                  </a:lnTo>
                  <a:lnTo>
                    <a:pt x="251663" y="663587"/>
                  </a:lnTo>
                  <a:lnTo>
                    <a:pt x="274853" y="624560"/>
                  </a:lnTo>
                  <a:lnTo>
                    <a:pt x="299605" y="586625"/>
                  </a:lnTo>
                  <a:lnTo>
                    <a:pt x="325869" y="549795"/>
                  </a:lnTo>
                  <a:lnTo>
                    <a:pt x="353618" y="514121"/>
                  </a:lnTo>
                  <a:lnTo>
                    <a:pt x="382778" y="479653"/>
                  </a:lnTo>
                  <a:lnTo>
                    <a:pt x="413334" y="446443"/>
                  </a:lnTo>
                  <a:lnTo>
                    <a:pt x="445223" y="414515"/>
                  </a:lnTo>
                  <a:lnTo>
                    <a:pt x="478409" y="383933"/>
                  </a:lnTo>
                  <a:lnTo>
                    <a:pt x="512851" y="354736"/>
                  </a:lnTo>
                  <a:lnTo>
                    <a:pt x="548487" y="326948"/>
                  </a:lnTo>
                  <a:lnTo>
                    <a:pt x="585304" y="300647"/>
                  </a:lnTo>
                  <a:lnTo>
                    <a:pt x="623227" y="275844"/>
                  </a:lnTo>
                  <a:lnTo>
                    <a:pt x="662228" y="252603"/>
                  </a:lnTo>
                  <a:lnTo>
                    <a:pt x="702246" y="230962"/>
                  </a:lnTo>
                  <a:lnTo>
                    <a:pt x="743267" y="210972"/>
                  </a:lnTo>
                  <a:lnTo>
                    <a:pt x="785215" y="192671"/>
                  </a:lnTo>
                  <a:lnTo>
                    <a:pt x="828078" y="176098"/>
                  </a:lnTo>
                  <a:lnTo>
                    <a:pt x="871778" y="161315"/>
                  </a:lnTo>
                  <a:lnTo>
                    <a:pt x="916292" y="148348"/>
                  </a:lnTo>
                  <a:lnTo>
                    <a:pt x="961567" y="137236"/>
                  </a:lnTo>
                  <a:lnTo>
                    <a:pt x="1007567" y="128041"/>
                  </a:lnTo>
                  <a:lnTo>
                    <a:pt x="1054227" y="120802"/>
                  </a:lnTo>
                  <a:lnTo>
                    <a:pt x="1101534" y="115570"/>
                  </a:lnTo>
                  <a:lnTo>
                    <a:pt x="1149426" y="112369"/>
                  </a:lnTo>
                  <a:lnTo>
                    <a:pt x="1197864" y="111252"/>
                  </a:lnTo>
                  <a:lnTo>
                    <a:pt x="1246289" y="112369"/>
                  </a:lnTo>
                  <a:lnTo>
                    <a:pt x="1294180" y="115570"/>
                  </a:lnTo>
                  <a:lnTo>
                    <a:pt x="1341488" y="120802"/>
                  </a:lnTo>
                  <a:lnTo>
                    <a:pt x="1388148" y="128041"/>
                  </a:lnTo>
                  <a:lnTo>
                    <a:pt x="1434147" y="137236"/>
                  </a:lnTo>
                  <a:lnTo>
                    <a:pt x="1479423" y="148348"/>
                  </a:lnTo>
                  <a:lnTo>
                    <a:pt x="1523936" y="161315"/>
                  </a:lnTo>
                  <a:lnTo>
                    <a:pt x="1567637" y="176098"/>
                  </a:lnTo>
                  <a:lnTo>
                    <a:pt x="1610499" y="192671"/>
                  </a:lnTo>
                  <a:lnTo>
                    <a:pt x="1652447" y="210972"/>
                  </a:lnTo>
                  <a:lnTo>
                    <a:pt x="1693468" y="230962"/>
                  </a:lnTo>
                  <a:lnTo>
                    <a:pt x="1733486" y="252603"/>
                  </a:lnTo>
                  <a:lnTo>
                    <a:pt x="1772488" y="275844"/>
                  </a:lnTo>
                  <a:lnTo>
                    <a:pt x="1810410" y="300647"/>
                  </a:lnTo>
                  <a:lnTo>
                    <a:pt x="1847227" y="326948"/>
                  </a:lnTo>
                  <a:lnTo>
                    <a:pt x="1882863" y="354736"/>
                  </a:lnTo>
                  <a:lnTo>
                    <a:pt x="1917306" y="383933"/>
                  </a:lnTo>
                  <a:lnTo>
                    <a:pt x="1950491" y="414515"/>
                  </a:lnTo>
                  <a:lnTo>
                    <a:pt x="1982381" y="446443"/>
                  </a:lnTo>
                  <a:lnTo>
                    <a:pt x="2012937" y="479653"/>
                  </a:lnTo>
                  <a:lnTo>
                    <a:pt x="2042096" y="514121"/>
                  </a:lnTo>
                  <a:lnTo>
                    <a:pt x="2069846" y="549795"/>
                  </a:lnTo>
                  <a:lnTo>
                    <a:pt x="2096109" y="586625"/>
                  </a:lnTo>
                  <a:lnTo>
                    <a:pt x="2120862" y="624560"/>
                  </a:lnTo>
                  <a:lnTo>
                    <a:pt x="2144052" y="663587"/>
                  </a:lnTo>
                  <a:lnTo>
                    <a:pt x="2165642" y="703630"/>
                  </a:lnTo>
                  <a:lnTo>
                    <a:pt x="2185568" y="744664"/>
                  </a:lnTo>
                  <a:lnTo>
                    <a:pt x="2203818" y="786625"/>
                  </a:lnTo>
                  <a:lnTo>
                    <a:pt x="2220315" y="829500"/>
                  </a:lnTo>
                  <a:lnTo>
                    <a:pt x="2235035" y="873213"/>
                  </a:lnTo>
                  <a:lnTo>
                    <a:pt x="2247938" y="917740"/>
                  </a:lnTo>
                  <a:lnTo>
                    <a:pt x="2258961" y="963028"/>
                  </a:lnTo>
                  <a:lnTo>
                    <a:pt x="2268067" y="1009040"/>
                  </a:lnTo>
                  <a:lnTo>
                    <a:pt x="2275217" y="1055725"/>
                  </a:lnTo>
                  <a:lnTo>
                    <a:pt x="2280361" y="1103045"/>
                  </a:lnTo>
                  <a:lnTo>
                    <a:pt x="2283460" y="1150950"/>
                  </a:lnTo>
                  <a:lnTo>
                    <a:pt x="2284476" y="1199388"/>
                  </a:lnTo>
                  <a:lnTo>
                    <a:pt x="2284476" y="693712"/>
                  </a:lnTo>
                  <a:lnTo>
                    <a:pt x="2247468" y="620496"/>
                  </a:lnTo>
                  <a:lnTo>
                    <a:pt x="2224887" y="581355"/>
                  </a:lnTo>
                  <a:lnTo>
                    <a:pt x="2200910" y="543153"/>
                  </a:lnTo>
                  <a:lnTo>
                    <a:pt x="2175535" y="505955"/>
                  </a:lnTo>
                  <a:lnTo>
                    <a:pt x="2148827" y="469760"/>
                  </a:lnTo>
                  <a:lnTo>
                    <a:pt x="2120811" y="434619"/>
                  </a:lnTo>
                  <a:lnTo>
                    <a:pt x="2091524" y="400583"/>
                  </a:lnTo>
                  <a:lnTo>
                    <a:pt x="2060994" y="367665"/>
                  </a:lnTo>
                  <a:lnTo>
                    <a:pt x="2029269" y="335902"/>
                  </a:lnTo>
                  <a:lnTo>
                    <a:pt x="1996376" y="305346"/>
                  </a:lnTo>
                  <a:lnTo>
                    <a:pt x="1962365" y="276021"/>
                  </a:lnTo>
                  <a:lnTo>
                    <a:pt x="1927250" y="247980"/>
                  </a:lnTo>
                  <a:lnTo>
                    <a:pt x="1891080" y="221234"/>
                  </a:lnTo>
                  <a:lnTo>
                    <a:pt x="1853882" y="195821"/>
                  </a:lnTo>
                  <a:lnTo>
                    <a:pt x="1815706" y="171792"/>
                  </a:lnTo>
                  <a:lnTo>
                    <a:pt x="1776577" y="149186"/>
                  </a:lnTo>
                  <a:lnTo>
                    <a:pt x="1736547" y="128016"/>
                  </a:lnTo>
                  <a:lnTo>
                    <a:pt x="1695627" y="108331"/>
                  </a:lnTo>
                  <a:lnTo>
                    <a:pt x="1653870" y="90170"/>
                  </a:lnTo>
                  <a:lnTo>
                    <a:pt x="1611299" y="73558"/>
                  </a:lnTo>
                  <a:lnTo>
                    <a:pt x="1567967" y="58547"/>
                  </a:lnTo>
                  <a:lnTo>
                    <a:pt x="1523898" y="45161"/>
                  </a:lnTo>
                  <a:lnTo>
                    <a:pt x="1479130" y="33439"/>
                  </a:lnTo>
                  <a:lnTo>
                    <a:pt x="1433690" y="23406"/>
                  </a:lnTo>
                  <a:lnTo>
                    <a:pt x="1387640" y="15113"/>
                  </a:lnTo>
                  <a:lnTo>
                    <a:pt x="1340993" y="8597"/>
                  </a:lnTo>
                  <a:lnTo>
                    <a:pt x="1293787" y="3873"/>
                  </a:lnTo>
                  <a:lnTo>
                    <a:pt x="1246060" y="1003"/>
                  </a:lnTo>
                  <a:lnTo>
                    <a:pt x="1197864" y="0"/>
                  </a:lnTo>
                  <a:lnTo>
                    <a:pt x="1149654" y="1003"/>
                  </a:lnTo>
                  <a:lnTo>
                    <a:pt x="1101928" y="3873"/>
                  </a:lnTo>
                  <a:lnTo>
                    <a:pt x="1054722" y="8597"/>
                  </a:lnTo>
                  <a:lnTo>
                    <a:pt x="1008075" y="15113"/>
                  </a:lnTo>
                  <a:lnTo>
                    <a:pt x="962025" y="23406"/>
                  </a:lnTo>
                  <a:lnTo>
                    <a:pt x="916584" y="33439"/>
                  </a:lnTo>
                  <a:lnTo>
                    <a:pt x="871816" y="45161"/>
                  </a:lnTo>
                  <a:lnTo>
                    <a:pt x="827747" y="58547"/>
                  </a:lnTo>
                  <a:lnTo>
                    <a:pt x="784415" y="73558"/>
                  </a:lnTo>
                  <a:lnTo>
                    <a:pt x="741845" y="90170"/>
                  </a:lnTo>
                  <a:lnTo>
                    <a:pt x="700087" y="108331"/>
                  </a:lnTo>
                  <a:lnTo>
                    <a:pt x="659168" y="128016"/>
                  </a:lnTo>
                  <a:lnTo>
                    <a:pt x="619137" y="149186"/>
                  </a:lnTo>
                  <a:lnTo>
                    <a:pt x="580009" y="171792"/>
                  </a:lnTo>
                  <a:lnTo>
                    <a:pt x="541832" y="195821"/>
                  </a:lnTo>
                  <a:lnTo>
                    <a:pt x="504634" y="221234"/>
                  </a:lnTo>
                  <a:lnTo>
                    <a:pt x="468464" y="247980"/>
                  </a:lnTo>
                  <a:lnTo>
                    <a:pt x="433349" y="276021"/>
                  </a:lnTo>
                  <a:lnTo>
                    <a:pt x="399338" y="305346"/>
                  </a:lnTo>
                  <a:lnTo>
                    <a:pt x="366445" y="335902"/>
                  </a:lnTo>
                  <a:lnTo>
                    <a:pt x="334721" y="367665"/>
                  </a:lnTo>
                  <a:lnTo>
                    <a:pt x="304190" y="400583"/>
                  </a:lnTo>
                  <a:lnTo>
                    <a:pt x="274904" y="434619"/>
                  </a:lnTo>
                  <a:lnTo>
                    <a:pt x="246888" y="469760"/>
                  </a:lnTo>
                  <a:lnTo>
                    <a:pt x="220179" y="505955"/>
                  </a:lnTo>
                  <a:lnTo>
                    <a:pt x="194805" y="543153"/>
                  </a:lnTo>
                  <a:lnTo>
                    <a:pt x="170827" y="581355"/>
                  </a:lnTo>
                  <a:lnTo>
                    <a:pt x="148247" y="620496"/>
                  </a:lnTo>
                  <a:lnTo>
                    <a:pt x="127139" y="660552"/>
                  </a:lnTo>
                  <a:lnTo>
                    <a:pt x="107505" y="701484"/>
                  </a:lnTo>
                  <a:lnTo>
                    <a:pt x="89395" y="743254"/>
                  </a:lnTo>
                  <a:lnTo>
                    <a:pt x="72847" y="785837"/>
                  </a:lnTo>
                  <a:lnTo>
                    <a:pt x="57899" y="829183"/>
                  </a:lnTo>
                  <a:lnTo>
                    <a:pt x="44577" y="873264"/>
                  </a:lnTo>
                  <a:lnTo>
                    <a:pt x="32918" y="918044"/>
                  </a:lnTo>
                  <a:lnTo>
                    <a:pt x="22961" y="963498"/>
                  </a:lnTo>
                  <a:lnTo>
                    <a:pt x="14744" y="1009561"/>
                  </a:lnTo>
                  <a:lnTo>
                    <a:pt x="8305" y="1056220"/>
                  </a:lnTo>
                  <a:lnTo>
                    <a:pt x="3683" y="1103439"/>
                  </a:lnTo>
                  <a:lnTo>
                    <a:pt x="901" y="1151178"/>
                  </a:lnTo>
                  <a:lnTo>
                    <a:pt x="0" y="1199388"/>
                  </a:lnTo>
                  <a:lnTo>
                    <a:pt x="901" y="1247584"/>
                  </a:lnTo>
                  <a:lnTo>
                    <a:pt x="3683" y="1295298"/>
                  </a:lnTo>
                  <a:lnTo>
                    <a:pt x="8305" y="1342491"/>
                  </a:lnTo>
                  <a:lnTo>
                    <a:pt x="14744" y="1389126"/>
                  </a:lnTo>
                  <a:lnTo>
                    <a:pt x="22961" y="1435176"/>
                  </a:lnTo>
                  <a:lnTo>
                    <a:pt x="32918" y="1480591"/>
                  </a:lnTo>
                  <a:lnTo>
                    <a:pt x="44577" y="1525346"/>
                  </a:lnTo>
                  <a:lnTo>
                    <a:pt x="57899" y="1569415"/>
                  </a:lnTo>
                  <a:lnTo>
                    <a:pt x="72847" y="1612734"/>
                  </a:lnTo>
                  <a:lnTo>
                    <a:pt x="89395" y="1655292"/>
                  </a:lnTo>
                  <a:lnTo>
                    <a:pt x="107505" y="1697050"/>
                  </a:lnTo>
                  <a:lnTo>
                    <a:pt x="127139" y="1737956"/>
                  </a:lnTo>
                  <a:lnTo>
                    <a:pt x="148247" y="1778000"/>
                  </a:lnTo>
                  <a:lnTo>
                    <a:pt x="170827" y="1817116"/>
                  </a:lnTo>
                  <a:lnTo>
                    <a:pt x="194805" y="1855292"/>
                  </a:lnTo>
                  <a:lnTo>
                    <a:pt x="220179" y="1892477"/>
                  </a:lnTo>
                  <a:lnTo>
                    <a:pt x="246888" y="1928647"/>
                  </a:lnTo>
                  <a:lnTo>
                    <a:pt x="274904" y="1963750"/>
                  </a:lnTo>
                  <a:lnTo>
                    <a:pt x="304190" y="1997773"/>
                  </a:lnTo>
                  <a:lnTo>
                    <a:pt x="334721" y="2030666"/>
                  </a:lnTo>
                  <a:lnTo>
                    <a:pt x="366445" y="2062391"/>
                  </a:lnTo>
                  <a:lnTo>
                    <a:pt x="399338" y="2092921"/>
                  </a:lnTo>
                  <a:lnTo>
                    <a:pt x="433349" y="2122208"/>
                  </a:lnTo>
                  <a:lnTo>
                    <a:pt x="468464" y="2150224"/>
                  </a:lnTo>
                  <a:lnTo>
                    <a:pt x="504634" y="2176945"/>
                  </a:lnTo>
                  <a:lnTo>
                    <a:pt x="541832" y="2202307"/>
                  </a:lnTo>
                  <a:lnTo>
                    <a:pt x="580009" y="2226297"/>
                  </a:lnTo>
                  <a:lnTo>
                    <a:pt x="619137" y="2248878"/>
                  </a:lnTo>
                  <a:lnTo>
                    <a:pt x="659168" y="2269998"/>
                  </a:lnTo>
                  <a:lnTo>
                    <a:pt x="700087" y="2289632"/>
                  </a:lnTo>
                  <a:lnTo>
                    <a:pt x="741845" y="2307755"/>
                  </a:lnTo>
                  <a:lnTo>
                    <a:pt x="784415" y="2324303"/>
                  </a:lnTo>
                  <a:lnTo>
                    <a:pt x="827747" y="2339263"/>
                  </a:lnTo>
                  <a:lnTo>
                    <a:pt x="871816" y="2352598"/>
                  </a:lnTo>
                  <a:lnTo>
                    <a:pt x="916584" y="2364270"/>
                  </a:lnTo>
                  <a:lnTo>
                    <a:pt x="962025" y="2374227"/>
                  </a:lnTo>
                  <a:lnTo>
                    <a:pt x="1008075" y="2382456"/>
                  </a:lnTo>
                  <a:lnTo>
                    <a:pt x="1054722" y="2388908"/>
                  </a:lnTo>
                  <a:lnTo>
                    <a:pt x="1101928" y="2393543"/>
                  </a:lnTo>
                  <a:lnTo>
                    <a:pt x="1149654" y="2396337"/>
                  </a:lnTo>
                  <a:lnTo>
                    <a:pt x="1197864" y="2397252"/>
                  </a:lnTo>
                  <a:lnTo>
                    <a:pt x="1246060" y="2396337"/>
                  </a:lnTo>
                  <a:lnTo>
                    <a:pt x="1293787" y="2393543"/>
                  </a:lnTo>
                  <a:lnTo>
                    <a:pt x="1340993" y="2388908"/>
                  </a:lnTo>
                  <a:lnTo>
                    <a:pt x="1387640" y="2382456"/>
                  </a:lnTo>
                  <a:lnTo>
                    <a:pt x="1433690" y="2374227"/>
                  </a:lnTo>
                  <a:lnTo>
                    <a:pt x="1479130" y="2364270"/>
                  </a:lnTo>
                  <a:lnTo>
                    <a:pt x="1523898" y="2352598"/>
                  </a:lnTo>
                  <a:lnTo>
                    <a:pt x="1567967" y="2339263"/>
                  </a:lnTo>
                  <a:lnTo>
                    <a:pt x="1611299" y="2324303"/>
                  </a:lnTo>
                  <a:lnTo>
                    <a:pt x="1653870" y="2307755"/>
                  </a:lnTo>
                  <a:lnTo>
                    <a:pt x="1695627" y="2289632"/>
                  </a:lnTo>
                  <a:lnTo>
                    <a:pt x="1736547" y="2269998"/>
                  </a:lnTo>
                  <a:lnTo>
                    <a:pt x="1776577" y="2248878"/>
                  </a:lnTo>
                  <a:lnTo>
                    <a:pt x="1815706" y="2226297"/>
                  </a:lnTo>
                  <a:lnTo>
                    <a:pt x="1853882" y="2202307"/>
                  </a:lnTo>
                  <a:lnTo>
                    <a:pt x="1891080" y="2176945"/>
                  </a:lnTo>
                  <a:lnTo>
                    <a:pt x="1927250" y="2150224"/>
                  </a:lnTo>
                  <a:lnTo>
                    <a:pt x="1962365" y="2122208"/>
                  </a:lnTo>
                  <a:lnTo>
                    <a:pt x="1996376" y="2092921"/>
                  </a:lnTo>
                  <a:lnTo>
                    <a:pt x="2029269" y="2062391"/>
                  </a:lnTo>
                  <a:lnTo>
                    <a:pt x="2060994" y="2030666"/>
                  </a:lnTo>
                  <a:lnTo>
                    <a:pt x="2091524" y="1997773"/>
                  </a:lnTo>
                  <a:lnTo>
                    <a:pt x="2120811" y="1963750"/>
                  </a:lnTo>
                  <a:lnTo>
                    <a:pt x="2148827" y="1928647"/>
                  </a:lnTo>
                  <a:lnTo>
                    <a:pt x="2175535" y="1892477"/>
                  </a:lnTo>
                  <a:lnTo>
                    <a:pt x="2200910" y="1855292"/>
                  </a:lnTo>
                  <a:lnTo>
                    <a:pt x="2224887" y="1817116"/>
                  </a:lnTo>
                  <a:lnTo>
                    <a:pt x="2247468" y="1778000"/>
                  </a:lnTo>
                  <a:lnTo>
                    <a:pt x="2268575" y="1737956"/>
                  </a:lnTo>
                  <a:lnTo>
                    <a:pt x="2288209" y="1697050"/>
                  </a:lnTo>
                  <a:lnTo>
                    <a:pt x="2306320" y="1655292"/>
                  </a:lnTo>
                  <a:lnTo>
                    <a:pt x="2322868" y="1612734"/>
                  </a:lnTo>
                  <a:lnTo>
                    <a:pt x="2337816" y="1569415"/>
                  </a:lnTo>
                  <a:lnTo>
                    <a:pt x="2351138" y="1525346"/>
                  </a:lnTo>
                  <a:lnTo>
                    <a:pt x="2362797" y="1480591"/>
                  </a:lnTo>
                  <a:lnTo>
                    <a:pt x="2372753" y="1435176"/>
                  </a:lnTo>
                  <a:lnTo>
                    <a:pt x="2380970" y="1389126"/>
                  </a:lnTo>
                  <a:lnTo>
                    <a:pt x="2387409" y="1342491"/>
                  </a:lnTo>
                  <a:lnTo>
                    <a:pt x="2392032" y="1295298"/>
                  </a:lnTo>
                  <a:lnTo>
                    <a:pt x="2394813" y="1247584"/>
                  </a:lnTo>
                  <a:lnTo>
                    <a:pt x="2395728" y="1199388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3547" y="3469347"/>
              <a:ext cx="1038174" cy="10375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1764" y="3421602"/>
              <a:ext cx="329298" cy="3584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5799" y="3392423"/>
              <a:ext cx="446011" cy="44601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46155" y="3421602"/>
            <a:ext cx="1456690" cy="1066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Серія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«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Запалення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»»</a:t>
            </a: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Продукція</a:t>
            </a: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cCRP</a:t>
            </a:r>
            <a:r>
              <a:rPr lang="en-US" sz="900" spc="-3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lang="en-US" sz="900" dirty="0" err="1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fSAA</a:t>
            </a:r>
            <a:r>
              <a:rPr lang="en-US"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 Kit </a:t>
            </a:r>
            <a:r>
              <a:rPr lang="en-US" sz="900" spc="-25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cPL</a:t>
            </a:r>
            <a:r>
              <a:rPr lang="en-US" sz="900" spc="-4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lang="en-US" sz="900" dirty="0" err="1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fPL</a:t>
            </a:r>
            <a:r>
              <a:rPr lang="en-US" sz="900" spc="-4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lang="en-US"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endParaRPr lang="en-US" sz="900" dirty="0">
              <a:latin typeface="Microsoft YaHei"/>
              <a:cs typeface="Microsoft YaHe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7044" y="1380458"/>
            <a:ext cx="329298" cy="35847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91764" y="1380458"/>
            <a:ext cx="329298" cy="35847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341109" y="1352550"/>
            <a:ext cx="2691765" cy="16586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954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Епідемічні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антитіла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 marR="12954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CDV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CPV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FPV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FHV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endParaRPr sz="900" dirty="0">
              <a:latin typeface="Microsoft YaHei"/>
              <a:cs typeface="Microsoft YaHei"/>
            </a:endParaRPr>
          </a:p>
          <a:p>
            <a:pPr marL="12700" marR="5080">
              <a:lnSpc>
                <a:spcPct val="119900"/>
              </a:lnSpc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FCV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、FIV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 AbKit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ICHV/CPV/CDV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EHR /ANA/LYM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 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endParaRPr sz="900" dirty="0">
              <a:latin typeface="Microsoft YaHei"/>
              <a:cs typeface="Microsoft YaHei"/>
            </a:endParaRPr>
          </a:p>
          <a:p>
            <a:pPr marL="12700" marR="1443355">
              <a:lnSpc>
                <a:spcPct val="119900"/>
              </a:lnSpc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FPV/FCV/FHV</a:t>
            </a:r>
            <a:r>
              <a:rPr sz="900" spc="-3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Ab</a:t>
            </a:r>
            <a:r>
              <a:rPr sz="900" spc="-3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LSH-Ab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0080" y="1352550"/>
            <a:ext cx="2084705" cy="15032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Епідемічний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антиген
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Продукція</a:t>
            </a: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CDV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CPV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CCV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 </a:t>
            </a:r>
            <a:r>
              <a:rPr sz="900" spc="-25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CPV/CCV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FCOV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 </a:t>
            </a:r>
            <a:r>
              <a:rPr sz="900" spc="-25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CPV/CCV/cHP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CHW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endParaRPr sz="900" dirty="0">
              <a:latin typeface="Microsoft YaHei"/>
              <a:cs typeface="Microsoft YaHei"/>
            </a:endParaRPr>
          </a:p>
          <a:p>
            <a:pPr marR="5080" algn="r">
              <a:lnSpc>
                <a:spcPct val="100000"/>
              </a:lnSpc>
              <a:spcBef>
                <a:spcPts val="215"/>
              </a:spcBef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FPV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FCV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FCOV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endParaRPr sz="900" dirty="0">
              <a:latin typeface="Microsoft YaHei"/>
              <a:cs typeface="Microsoft YaHei"/>
            </a:endParaRPr>
          </a:p>
          <a:p>
            <a:pPr marL="866775" marR="5080" indent="-130810" algn="r">
              <a:lnSpc>
                <a:spcPct val="119900"/>
              </a:lnSpc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FHV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FeLV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 </a:t>
            </a:r>
            <a:r>
              <a:rPr sz="900" spc="-25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HP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、GIA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Ag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53547" y="3716554"/>
            <a:ext cx="1013509" cy="477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marR="5080" indent="-184785" algn="ctr">
              <a:lnSpc>
                <a:spcPct val="100000"/>
              </a:lnSpc>
              <a:spcBef>
                <a:spcPts val="100"/>
              </a:spcBef>
            </a:pPr>
            <a:r>
              <a:rPr lang="ru-RU" sz="950" dirty="0" err="1">
                <a:solidFill>
                  <a:srgbClr val="FFFFFF"/>
                </a:solidFill>
                <a:latin typeface="Arial MT"/>
                <a:cs typeface="Arial MT"/>
              </a:rPr>
              <a:t>Серія</a:t>
            </a:r>
            <a:endParaRPr lang="ru-RU" sz="950" dirty="0">
              <a:solidFill>
                <a:srgbClr val="FFFFFF"/>
              </a:solidFill>
              <a:latin typeface="Arial MT"/>
              <a:cs typeface="Arial MT"/>
            </a:endParaRPr>
          </a:p>
          <a:p>
            <a:pPr marL="196850" marR="5080" indent="-184785" algn="ctr">
              <a:lnSpc>
                <a:spcPct val="100000"/>
              </a:lnSpc>
              <a:spcBef>
                <a:spcPts val="100"/>
              </a:spcBef>
            </a:pPr>
            <a:r>
              <a:rPr lang="ru-RU" sz="950" dirty="0">
                <a:solidFill>
                  <a:srgbClr val="FFFFFF"/>
                </a:solidFill>
                <a:latin typeface="Arial MT"/>
                <a:cs typeface="Arial MT"/>
              </a:rPr>
              <a:t>«</a:t>
            </a:r>
            <a:r>
              <a:rPr lang="ru-RU" sz="950" dirty="0" err="1">
                <a:solidFill>
                  <a:srgbClr val="FFFFFF"/>
                </a:solidFill>
                <a:latin typeface="Arial MT"/>
                <a:cs typeface="Arial MT"/>
              </a:rPr>
              <a:t>Запалення</a:t>
            </a:r>
            <a:r>
              <a:rPr lang="ru-RU" sz="950" dirty="0">
                <a:solidFill>
                  <a:srgbClr val="FFFFFF"/>
                </a:solidFill>
                <a:latin typeface="Arial MT"/>
                <a:cs typeface="Arial MT"/>
              </a:rPr>
              <a:t>»
</a:t>
            </a:r>
            <a:endParaRPr sz="950" dirty="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69602" y="2405722"/>
            <a:ext cx="1038174" cy="103753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121062" y="2704650"/>
            <a:ext cx="758355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" marR="5080" indent="-4572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err="1">
                <a:solidFill>
                  <a:srgbClr val="FFFFFF"/>
                </a:solidFill>
                <a:latin typeface="Arial MT"/>
                <a:cs typeface="Arial MT"/>
              </a:rPr>
              <a:t>Епідемічний</a:t>
            </a:r>
            <a:r>
              <a:rPr lang="ru-RU" sz="1000" spc="-5" dirty="0">
                <a:solidFill>
                  <a:srgbClr val="FFFFFF"/>
                </a:solidFill>
                <a:latin typeface="Arial MT"/>
                <a:cs typeface="Arial MT"/>
              </a:rPr>
              <a:t> антиген
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10822" y="2429217"/>
            <a:ext cx="1038809" cy="103753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379421" y="2679275"/>
            <a:ext cx="49666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160">
              <a:lnSpc>
                <a:spcPct val="100000"/>
              </a:lnSpc>
              <a:spcBef>
                <a:spcPts val="95"/>
              </a:spcBef>
            </a:pPr>
            <a:r>
              <a:rPr lang="ru-RU" sz="1000" dirty="0" err="1">
                <a:solidFill>
                  <a:srgbClr val="FFFFFF"/>
                </a:solidFill>
                <a:latin typeface="Arial MT"/>
                <a:cs typeface="Arial MT"/>
              </a:rPr>
              <a:t>Інші</a:t>
            </a:r>
            <a:r>
              <a:rPr lang="ru-RU" sz="10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lang="ru-RU" sz="1000" dirty="0" err="1">
                <a:solidFill>
                  <a:srgbClr val="FFFFFF"/>
                </a:solidFill>
                <a:latin typeface="Arial MT"/>
                <a:cs typeface="Arial MT"/>
              </a:rPr>
              <a:t>серії</a:t>
            </a:r>
            <a:r>
              <a:rPr lang="ru-RU" sz="1000" dirty="0">
                <a:solidFill>
                  <a:srgbClr val="FFFFFF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2282" y="1251292"/>
            <a:ext cx="1038174" cy="103753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315924" y="1495598"/>
            <a:ext cx="625011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err="1">
                <a:solidFill>
                  <a:srgbClr val="FFFFFF"/>
                </a:solidFill>
                <a:latin typeface="Arial MT"/>
                <a:cs typeface="Arial MT"/>
              </a:rPr>
              <a:t>Епідемічні</a:t>
            </a:r>
            <a:r>
              <a:rPr lang="ru-RU" sz="10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lang="ru-RU" sz="1000" spc="-5" dirty="0" err="1">
                <a:solidFill>
                  <a:srgbClr val="FFFFFF"/>
                </a:solidFill>
                <a:latin typeface="Arial MT"/>
                <a:cs typeface="Arial MT"/>
              </a:rPr>
              <a:t>антитіла</a:t>
            </a:r>
            <a:r>
              <a:rPr lang="ru-RU" sz="1000" spc="-5" dirty="0">
                <a:solidFill>
                  <a:srgbClr val="FFFFFF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1108" y="3409950"/>
            <a:ext cx="2691765" cy="1319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2268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Інші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серії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продуктів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 marR="1122680">
              <a:lnSpc>
                <a:spcPct val="100000"/>
              </a:lnSpc>
              <a:spcBef>
                <a:spcPts val="100"/>
              </a:spcBef>
            </a:pPr>
            <a:r>
              <a:rPr lang="en-US"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c</a:t>
            </a:r>
            <a:r>
              <a:rPr sz="900" spc="-5" dirty="0" err="1">
                <a:solidFill>
                  <a:srgbClr val="585858"/>
                </a:solidFill>
                <a:latin typeface="Microsoft YaHei"/>
                <a:cs typeface="Microsoft YaHei"/>
              </a:rPr>
              <a:t>RLN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cProg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cys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C</a:t>
            </a:r>
            <a:r>
              <a:rPr sz="900" spc="-2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fNT- </a:t>
            </a:r>
            <a:r>
              <a:rPr sz="900" spc="-25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proBNP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cNT-proBNP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endParaRPr sz="900" dirty="0">
              <a:latin typeface="Microsoft YaHei"/>
              <a:cs typeface="Microsoft YaHei"/>
            </a:endParaRPr>
          </a:p>
          <a:p>
            <a:pPr marL="12700" marR="443230">
              <a:lnSpc>
                <a:spcPct val="119900"/>
              </a:lnSpc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CG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cTT4</a:t>
            </a:r>
            <a:r>
              <a:rPr sz="900" spc="229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fTT4</a:t>
            </a:r>
            <a:r>
              <a:rPr sz="900" spc="-1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cCOR 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cTSH</a:t>
            </a:r>
            <a:r>
              <a:rPr sz="900" spc="-1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endParaRPr sz="90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cTIgE</a:t>
            </a:r>
            <a:r>
              <a:rPr sz="900" spc="-30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fTIgE</a:t>
            </a:r>
            <a:r>
              <a:rPr sz="900" spc="-25" dirty="0">
                <a:solidFill>
                  <a:srgbClr val="585858"/>
                </a:solidFill>
                <a:latin typeface="Microsoft YaHei"/>
                <a:cs typeface="Microsoft YaHe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Microsoft YaHei"/>
                <a:cs typeface="Microsoft YaHei"/>
              </a:rPr>
              <a:t>Kit</a:t>
            </a:r>
            <a:r>
              <a:rPr sz="900" dirty="0">
                <a:solidFill>
                  <a:srgbClr val="585858"/>
                </a:solidFill>
                <a:latin typeface="Microsoft YaHei"/>
                <a:cs typeface="Microsoft YaHei"/>
              </a:rPr>
              <a:t>、</a:t>
            </a:r>
            <a:endParaRPr sz="900" dirty="0">
              <a:latin typeface="Microsoft YaHei"/>
              <a:cs typeface="Microsoft YaHe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3004210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</a:rPr>
              <a:t>Ознайомлення</a:t>
            </a:r>
            <a:r>
              <a:rPr lang="ru-RU" sz="1600" spc="-5" dirty="0">
                <a:solidFill>
                  <a:srgbClr val="007B36"/>
                </a:solidFill>
              </a:rPr>
              <a:t> з продуктом
</a:t>
            </a:r>
            <a:endParaRPr sz="1600" dirty="0"/>
          </a:p>
        </p:txBody>
      </p: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32103"/>
            <a:ext cx="9144000" cy="4311650"/>
            <a:chOff x="0" y="832103"/>
            <a:chExt cx="9144000" cy="4311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32103"/>
              <a:ext cx="9144000" cy="4311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0203" y="1149095"/>
              <a:ext cx="1920239" cy="19202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6780" y="1085595"/>
              <a:ext cx="2047087" cy="2044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1291" y="1149095"/>
              <a:ext cx="2862071" cy="21595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1260" y="2199131"/>
              <a:ext cx="676656" cy="67665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2721928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</a:rPr>
              <a:t> «</a:t>
            </a:r>
            <a:r>
              <a:rPr lang="ru-RU" sz="1600" spc="-5" dirty="0" err="1">
                <a:solidFill>
                  <a:srgbClr val="007B36"/>
                </a:solidFill>
              </a:rPr>
              <a:t>Запалення</a:t>
            </a:r>
            <a:r>
              <a:rPr lang="ru-RU" sz="1600" spc="-5" dirty="0">
                <a:solidFill>
                  <a:srgbClr val="007B36"/>
                </a:solidFill>
              </a:rPr>
              <a:t>»
</a:t>
            </a:r>
            <a:endParaRPr sz="1600" dirty="0"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314065" y="2399029"/>
            <a:ext cx="1067434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500" b="1" spc="-5" dirty="0" err="1">
                <a:solidFill>
                  <a:srgbClr val="007B36"/>
                </a:solidFill>
                <a:latin typeface="Arial"/>
                <a:cs typeface="Arial"/>
              </a:rPr>
              <a:t>Інфекція</a:t>
            </a:r>
            <a:r>
              <a:rPr lang="ru-RU" sz="15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endParaRPr lang="en-US" sz="15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12050" y="1899920"/>
            <a:ext cx="978736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500" b="1" spc="-5" dirty="0" err="1">
                <a:solidFill>
                  <a:srgbClr val="007B36"/>
                </a:solidFill>
                <a:latin typeface="Arial"/>
                <a:cs typeface="Arial"/>
              </a:rPr>
              <a:t>лікування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600" y="3165674"/>
            <a:ext cx="8763000" cy="2009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>
              <a:lnSpc>
                <a:spcPct val="130000"/>
              </a:lnSpc>
              <a:spcBef>
                <a:spcPts val="100"/>
              </a:spcBef>
              <a:buClr>
                <a:srgbClr val="D9D9D9"/>
              </a:buClr>
              <a:buFont typeface="Wingdings"/>
              <a:buChar char=""/>
              <a:tabLst>
                <a:tab pos="184150" algn="l"/>
              </a:tabLst>
            </a:pP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зв'язуватися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продуктами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імунної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сенсибілізованими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лімфоцитами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vivo -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пилок,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С-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білок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bacCan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амілоїд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сироватки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реактивними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собаки/коти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екзогенних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подразників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	В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цитокінів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печінка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короткий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	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CCRP/PSAA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теріальні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екзотоксини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полісахариди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ліпіди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59880" y="1699260"/>
            <a:ext cx="676655" cy="6766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9750" y="2612389"/>
            <a:ext cx="1620140" cy="22278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755"/>
              </a:lnSpc>
              <a:spcBef>
                <a:spcPts val="95"/>
              </a:spcBef>
            </a:pPr>
            <a:r>
              <a:rPr sz="4000" spc="-5" dirty="0">
                <a:solidFill>
                  <a:srgbClr val="D9D9D9"/>
                </a:solidFill>
                <a:latin typeface="Segoe UI Semibold"/>
                <a:cs typeface="Segoe UI Semibold"/>
              </a:rPr>
              <a:t>01</a:t>
            </a:r>
            <a:endParaRPr sz="4000" dirty="0">
              <a:latin typeface="Segoe UI Semibold"/>
              <a:cs typeface="Segoe UI Semibold"/>
            </a:endParaRPr>
          </a:p>
          <a:p>
            <a:pPr marL="12700">
              <a:lnSpc>
                <a:spcPts val="1395"/>
              </a:lnSpc>
            </a:pP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лікуванням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>
              <a:lnSpc>
                <a:spcPts val="1395"/>
              </a:lnSpc>
            </a:pP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тяжкості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запально-інфекційного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до початку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000" spc="-5" dirty="0">
                <a:solidFill>
                  <a:srgbClr val="585858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2721928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
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8163" y="823470"/>
            <a:ext cx="7008037" cy="117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Clr>
                <a:srgbClr val="D9D9D9"/>
              </a:buClr>
              <a:buFont typeface="Wingdings"/>
              <a:buChar char=""/>
              <a:tabLst>
                <a:tab pos="184150" algn="l"/>
              </a:tabLst>
            </a:pP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флуоресцентних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кількісної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en-US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
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-20</a:t>
            </a:r>
            <a:r>
              <a:rPr lang="en-US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d°C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100°C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алергія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Час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4~5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7395" y="2222119"/>
            <a:ext cx="2924022" cy="28874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4060" y="2749550"/>
            <a:ext cx="1890394" cy="15254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760"/>
              </a:lnSpc>
              <a:spcBef>
                <a:spcPts val="95"/>
              </a:spcBef>
            </a:pPr>
            <a:r>
              <a:rPr sz="1600" spc="-5" dirty="0">
                <a:solidFill>
                  <a:srgbClr val="D9D9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1400"/>
              </a:lnSpc>
            </a:pPr>
            <a:r>
              <a:rPr lang="uk-UA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проводиться </a:t>
            </a:r>
            <a:r>
              <a:rPr lang="uk-UA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на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собак і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котів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endParaRPr sz="900" dirty="0">
              <a:latin typeface="Microsoft YaHei"/>
              <a:cs typeface="Microsoft YaHe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79320" y="2323464"/>
            <a:ext cx="588645" cy="588010"/>
            <a:chOff x="2179320" y="2323464"/>
            <a:chExt cx="588645" cy="588010"/>
          </a:xfrm>
        </p:grpSpPr>
        <p:sp>
          <p:nvSpPr>
            <p:cNvPr id="9" name="object 9"/>
            <p:cNvSpPr/>
            <p:nvPr/>
          </p:nvSpPr>
          <p:spPr>
            <a:xfrm>
              <a:off x="2179320" y="2323464"/>
              <a:ext cx="588645" cy="588010"/>
            </a:xfrm>
            <a:custGeom>
              <a:avLst/>
              <a:gdLst/>
              <a:ahLst/>
              <a:cxnLst/>
              <a:rect l="l" t="t" r="r" b="b"/>
              <a:pathLst>
                <a:path w="588644" h="588010">
                  <a:moveTo>
                    <a:pt x="294640" y="588010"/>
                  </a:moveTo>
                  <a:lnTo>
                    <a:pt x="246951" y="584162"/>
                  </a:lnTo>
                  <a:lnTo>
                    <a:pt x="201708" y="573027"/>
                  </a:lnTo>
                  <a:lnTo>
                    <a:pt x="159512" y="555213"/>
                  </a:lnTo>
                  <a:lnTo>
                    <a:pt x="120965" y="531331"/>
                  </a:lnTo>
                  <a:lnTo>
                    <a:pt x="86669" y="501991"/>
                  </a:lnTo>
                  <a:lnTo>
                    <a:pt x="57225" y="467802"/>
                  </a:lnTo>
                  <a:lnTo>
                    <a:pt x="33234" y="429376"/>
                  </a:lnTo>
                  <a:lnTo>
                    <a:pt x="15298" y="387321"/>
                  </a:lnTo>
                  <a:lnTo>
                    <a:pt x="4020" y="342248"/>
                  </a:lnTo>
                  <a:lnTo>
                    <a:pt x="0" y="294767"/>
                  </a:lnTo>
                  <a:lnTo>
                    <a:pt x="4020" y="246872"/>
                  </a:lnTo>
                  <a:lnTo>
                    <a:pt x="15298" y="201468"/>
                  </a:lnTo>
                  <a:lnTo>
                    <a:pt x="33234" y="159156"/>
                  </a:lnTo>
                  <a:lnTo>
                    <a:pt x="57225" y="120536"/>
                  </a:lnTo>
                  <a:lnTo>
                    <a:pt x="86669" y="86209"/>
                  </a:lnTo>
                  <a:lnTo>
                    <a:pt x="120965" y="56776"/>
                  </a:lnTo>
                  <a:lnTo>
                    <a:pt x="159512" y="32837"/>
                  </a:lnTo>
                  <a:lnTo>
                    <a:pt x="201708" y="14995"/>
                  </a:lnTo>
                  <a:lnTo>
                    <a:pt x="246951" y="3848"/>
                  </a:lnTo>
                  <a:lnTo>
                    <a:pt x="294640" y="0"/>
                  </a:lnTo>
                  <a:lnTo>
                    <a:pt x="342327" y="3848"/>
                  </a:lnTo>
                  <a:lnTo>
                    <a:pt x="387566" y="14989"/>
                  </a:lnTo>
                  <a:lnTo>
                    <a:pt x="429750" y="32817"/>
                  </a:lnTo>
                  <a:lnTo>
                    <a:pt x="468273" y="56727"/>
                  </a:lnTo>
                  <a:lnTo>
                    <a:pt x="502531" y="86113"/>
                  </a:lnTo>
                  <a:lnTo>
                    <a:pt x="531917" y="120371"/>
                  </a:lnTo>
                  <a:lnTo>
                    <a:pt x="555827" y="158894"/>
                  </a:lnTo>
                  <a:lnTo>
                    <a:pt x="573655" y="201078"/>
                  </a:lnTo>
                  <a:lnTo>
                    <a:pt x="584796" y="246317"/>
                  </a:lnTo>
                  <a:lnTo>
                    <a:pt x="588644" y="294005"/>
                  </a:lnTo>
                  <a:lnTo>
                    <a:pt x="584796" y="341692"/>
                  </a:lnTo>
                  <a:lnTo>
                    <a:pt x="573655" y="386931"/>
                  </a:lnTo>
                  <a:lnTo>
                    <a:pt x="555827" y="429115"/>
                  </a:lnTo>
                  <a:lnTo>
                    <a:pt x="531917" y="467638"/>
                  </a:lnTo>
                  <a:lnTo>
                    <a:pt x="502531" y="501896"/>
                  </a:lnTo>
                  <a:lnTo>
                    <a:pt x="468273" y="531282"/>
                  </a:lnTo>
                  <a:lnTo>
                    <a:pt x="429750" y="555192"/>
                  </a:lnTo>
                  <a:lnTo>
                    <a:pt x="387566" y="573020"/>
                  </a:lnTo>
                  <a:lnTo>
                    <a:pt x="342327" y="584161"/>
                  </a:lnTo>
                  <a:lnTo>
                    <a:pt x="294640" y="588010"/>
                  </a:lnTo>
                  <a:close/>
                </a:path>
              </a:pathLst>
            </a:custGeom>
            <a:solidFill>
              <a:srgbClr val="007B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40806" y="2466462"/>
              <a:ext cx="283648" cy="31928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937124" y="2656583"/>
            <a:ext cx="1623060" cy="1868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755"/>
              </a:lnSpc>
              <a:spcBef>
                <a:spcPts val="95"/>
              </a:spcBef>
            </a:pPr>
            <a:r>
              <a:rPr sz="4000" spc="-5" dirty="0">
                <a:solidFill>
                  <a:srgbClr val="D9D9D9"/>
                </a:solidFill>
                <a:latin typeface="Segoe UI Semibold"/>
                <a:cs typeface="Segoe UI Semibold"/>
              </a:rPr>
              <a:t>02</a:t>
            </a:r>
            <a:endParaRPr sz="4000" dirty="0">
              <a:latin typeface="Segoe UI Semibold"/>
              <a:cs typeface="Segoe UI Semibold"/>
            </a:endParaRPr>
          </a:p>
          <a:p>
            <a:pPr marL="12700">
              <a:lnSpc>
                <a:spcPts val="1395"/>
              </a:lnSpc>
            </a:pP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>
              <a:lnSpc>
                <a:spcPts val="1395"/>
              </a:lnSpc>
            </a:pP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2930" y="2612389"/>
            <a:ext cx="1429385" cy="1868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755"/>
              </a:lnSpc>
              <a:spcBef>
                <a:spcPts val="95"/>
              </a:spcBef>
            </a:pPr>
            <a:r>
              <a:rPr sz="4000" spc="-5" dirty="0">
                <a:solidFill>
                  <a:srgbClr val="D9D9D9"/>
                </a:solidFill>
                <a:latin typeface="Segoe UI Semibold"/>
                <a:cs typeface="Segoe UI Semibold"/>
              </a:rPr>
              <a:t>03</a:t>
            </a:r>
            <a:endParaRPr sz="4000" dirty="0">
              <a:latin typeface="Segoe UI Semibold"/>
              <a:cs typeface="Segoe UI Semibold"/>
            </a:endParaRPr>
          </a:p>
          <a:p>
            <a:pPr marL="12700">
              <a:lnSpc>
                <a:spcPts val="1395"/>
              </a:lnSpc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>
              <a:lnSpc>
                <a:spcPts val="1395"/>
              </a:lnSpc>
            </a:pP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Післяопераційний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12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прогноз </a:t>
            </a:r>
            <a:r>
              <a:rPr lang="ru-RU" sz="1200" spc="-5" dirty="0" err="1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ускладнень</a:t>
            </a:r>
            <a:r>
              <a:rPr lang="ru-RU" sz="1000" spc="-5" dirty="0">
                <a:solidFill>
                  <a:srgbClr val="585858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2159" y="1549908"/>
            <a:ext cx="2550667" cy="17967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89322" y="1551435"/>
            <a:ext cx="2552697" cy="17983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8558" y="1551435"/>
            <a:ext cx="2552697" cy="17983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8558" y="776605"/>
            <a:ext cx="7866884" cy="66364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891030" marR="5080" indent="-1878330" algn="ctr">
              <a:lnSpc>
                <a:spcPts val="2160"/>
              </a:lnSpc>
              <a:spcBef>
                <a:spcPts val="375"/>
              </a:spcBef>
            </a:pPr>
            <a:r>
              <a:rPr lang="ru-RU" sz="2000" b="1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1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комбінованого</a:t>
            </a:r>
            <a:r>
              <a:rPr lang="ru-RU" sz="2000" b="1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рутинного </a:t>
            </a:r>
            <a:r>
              <a:rPr lang="ru-RU" sz="2000" b="1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1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000" b="1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spc="-5" dirty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91030" marR="5080" indent="-1878330" algn="ctr">
              <a:lnSpc>
                <a:spcPts val="2160"/>
              </a:lnSpc>
              <a:spcBef>
                <a:spcPts val="375"/>
              </a:spcBef>
            </a:pPr>
            <a:r>
              <a:rPr lang="ru-RU" sz="2000" b="1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CRP у собак та SAA у </a:t>
            </a:r>
            <a:r>
              <a:rPr lang="ru-RU" sz="2000" b="1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кішок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291" y="3435791"/>
            <a:ext cx="2215515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en-US" sz="800" spc="-5" dirty="0">
                <a:latin typeface="Arial MT"/>
                <a:cs typeface="Arial MT"/>
              </a:rPr>
              <a:t>
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CWBC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непоміченим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невиявлених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2552697" cy="579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
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312159" y="3435791"/>
            <a:ext cx="2091055" cy="1392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</a:t>
            </a:r>
            <a:r>
              <a:rPr lang="uk-UA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лейкоцитами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(WBC)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mSAA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тяжкість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орієнтиром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66462" y="3405013"/>
            <a:ext cx="3025138" cy="18671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прихованих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ускладнень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WBC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підвищуються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4-6 годин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cCRP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fSAA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післяопераційному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латентної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супутньої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071" y="331469"/>
            <a:ext cx="371633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</a:rPr>
              <a:t>антитіл</a:t>
            </a:r>
            <a:r>
              <a:rPr lang="ru-RU" sz="1600" spc="-5" dirty="0">
                <a:solidFill>
                  <a:srgbClr val="007B36"/>
                </a:solidFill>
              </a:rPr>
              <a:t> "</a:t>
            </a:r>
            <a:r>
              <a:rPr lang="ru-RU" sz="1600" spc="-5" dirty="0" err="1">
                <a:solidFill>
                  <a:srgbClr val="007B36"/>
                </a:solidFill>
              </a:rPr>
              <a:t>Епідемія</a:t>
            </a:r>
            <a:r>
              <a:rPr lang="ru-RU" sz="1600" spc="-5" dirty="0">
                <a:solidFill>
                  <a:srgbClr val="007B36"/>
                </a:solidFill>
              </a:rPr>
              <a:t>»</a:t>
            </a:r>
            <a:endParaRPr sz="1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1574" y="885759"/>
            <a:ext cx="4044794" cy="1254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Антиті</a:t>
            </a:r>
            <a:r>
              <a:rPr lang="uk-UA" sz="1200" b="1" spc="-5" dirty="0" err="1">
                <a:solidFill>
                  <a:srgbClr val="007B36"/>
                </a:solidFill>
                <a:latin typeface="Arial"/>
                <a:cs typeface="Arial"/>
              </a:rPr>
              <a:t>ло</a:t>
            </a:r>
            <a:endParaRPr lang="uk-UA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антигенними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В-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лімфоцитів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плазматичні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зв'язуватися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антигенами.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IgA, IgG, IgM,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IgD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6262" y="1151597"/>
            <a:ext cx="668020" cy="667385"/>
            <a:chOff x="376262" y="1151597"/>
            <a:chExt cx="668020" cy="6673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262" y="1151597"/>
              <a:ext cx="667969" cy="6673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140" y="1293495"/>
              <a:ext cx="214629" cy="1803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897245" y="1223645"/>
            <a:ext cx="2856865" cy="779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інкубаційний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IgM,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невелика, а час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короткий.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40363" y="1151597"/>
            <a:ext cx="667969" cy="66733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508625" y="1245870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7244" y="2493010"/>
            <a:ext cx="2856865" cy="79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Короткий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інкубаційний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велика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40363" y="2420962"/>
            <a:ext cx="667969" cy="6673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508625" y="2515235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97245" y="3587115"/>
            <a:ext cx="2889250" cy="1107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Реакція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відгука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ct val="130000"/>
              </a:lnSpc>
              <a:spcBef>
                <a:spcPts val="400"/>
              </a:spcBef>
            </a:pP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стимульовані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антигенами, з часом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зникають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піддається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ж антигену,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40363" y="3515068"/>
            <a:ext cx="667969" cy="66733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508625" y="3609340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34839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81455" y="1050988"/>
            <a:ext cx="3702050" cy="3049270"/>
            <a:chOff x="981455" y="1050988"/>
            <a:chExt cx="3702050" cy="3049270"/>
          </a:xfrm>
        </p:grpSpPr>
        <p:sp>
          <p:nvSpPr>
            <p:cNvPr id="5" name="object 5"/>
            <p:cNvSpPr/>
            <p:nvPr/>
          </p:nvSpPr>
          <p:spPr>
            <a:xfrm>
              <a:off x="981455" y="1057655"/>
              <a:ext cx="1297305" cy="1297305"/>
            </a:xfrm>
            <a:custGeom>
              <a:avLst/>
              <a:gdLst/>
              <a:ahLst/>
              <a:cxnLst/>
              <a:rect l="l" t="t" r="r" b="b"/>
              <a:pathLst>
                <a:path w="1297305" h="1297305">
                  <a:moveTo>
                    <a:pt x="1135380" y="1296924"/>
                  </a:moveTo>
                  <a:lnTo>
                    <a:pt x="160019" y="1296924"/>
                  </a:lnTo>
                  <a:lnTo>
                    <a:pt x="109413" y="1288500"/>
                  </a:lnTo>
                  <a:lnTo>
                    <a:pt x="65414" y="1265511"/>
                  </a:lnTo>
                  <a:lnTo>
                    <a:pt x="30716" y="1230580"/>
                  </a:lnTo>
                  <a:lnTo>
                    <a:pt x="8013" y="1186329"/>
                  </a:lnTo>
                  <a:lnTo>
                    <a:pt x="0" y="1135380"/>
                  </a:lnTo>
                  <a:lnTo>
                    <a:pt x="0" y="160020"/>
                  </a:lnTo>
                  <a:lnTo>
                    <a:pt x="8013" y="109413"/>
                  </a:lnTo>
                  <a:lnTo>
                    <a:pt x="30716" y="65414"/>
                  </a:lnTo>
                  <a:lnTo>
                    <a:pt x="65414" y="30716"/>
                  </a:lnTo>
                  <a:lnTo>
                    <a:pt x="109413" y="8013"/>
                  </a:lnTo>
                  <a:lnTo>
                    <a:pt x="160019" y="0"/>
                  </a:lnTo>
                  <a:lnTo>
                    <a:pt x="1135380" y="0"/>
                  </a:lnTo>
                  <a:lnTo>
                    <a:pt x="1178294" y="5585"/>
                  </a:lnTo>
                  <a:lnTo>
                    <a:pt x="1216834" y="21683"/>
                  </a:lnTo>
                  <a:lnTo>
                    <a:pt x="1249484" y="46734"/>
                  </a:lnTo>
                  <a:lnTo>
                    <a:pt x="1274727" y="79180"/>
                  </a:lnTo>
                  <a:lnTo>
                    <a:pt x="1291045" y="117461"/>
                  </a:lnTo>
                  <a:lnTo>
                    <a:pt x="1296924" y="160020"/>
                  </a:lnTo>
                  <a:lnTo>
                    <a:pt x="1296924" y="1135380"/>
                  </a:lnTo>
                  <a:lnTo>
                    <a:pt x="1291045" y="1178231"/>
                  </a:lnTo>
                  <a:lnTo>
                    <a:pt x="1274727" y="1216736"/>
                  </a:lnTo>
                  <a:lnTo>
                    <a:pt x="1249484" y="1249375"/>
                  </a:lnTo>
                  <a:lnTo>
                    <a:pt x="1216834" y="1274631"/>
                  </a:lnTo>
                  <a:lnTo>
                    <a:pt x="1178294" y="1290986"/>
                  </a:lnTo>
                  <a:lnTo>
                    <a:pt x="1135380" y="1296924"/>
                  </a:lnTo>
                  <a:close/>
                </a:path>
              </a:pathLst>
            </a:custGeom>
            <a:solidFill>
              <a:srgbClr val="D9D9D9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0919" y="1594688"/>
              <a:ext cx="1761464" cy="17613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996187" y="2096300"/>
              <a:ext cx="449580" cy="515620"/>
            </a:xfrm>
            <a:custGeom>
              <a:avLst/>
              <a:gdLst/>
              <a:ahLst/>
              <a:cxnLst/>
              <a:rect l="l" t="t" r="r" b="b"/>
              <a:pathLst>
                <a:path w="449580" h="515619">
                  <a:moveTo>
                    <a:pt x="229919" y="515619"/>
                  </a:moveTo>
                  <a:lnTo>
                    <a:pt x="219263" y="515619"/>
                  </a:lnTo>
                  <a:lnTo>
                    <a:pt x="213942" y="514350"/>
                  </a:lnTo>
                  <a:lnTo>
                    <a:pt x="171190" y="487680"/>
                  </a:lnTo>
                  <a:lnTo>
                    <a:pt x="136753" y="462280"/>
                  </a:lnTo>
                  <a:lnTo>
                    <a:pt x="105995" y="433069"/>
                  </a:lnTo>
                  <a:lnTo>
                    <a:pt x="79030" y="402589"/>
                  </a:lnTo>
                  <a:lnTo>
                    <a:pt x="42622" y="345439"/>
                  </a:lnTo>
                  <a:lnTo>
                    <a:pt x="17092" y="281939"/>
                  </a:lnTo>
                  <a:lnTo>
                    <a:pt x="4371" y="224789"/>
                  </a:lnTo>
                  <a:lnTo>
                    <a:pt x="0" y="173989"/>
                  </a:lnTo>
                  <a:lnTo>
                    <a:pt x="860" y="132080"/>
                  </a:lnTo>
                  <a:lnTo>
                    <a:pt x="10217" y="90169"/>
                  </a:lnTo>
                  <a:lnTo>
                    <a:pt x="216381" y="0"/>
                  </a:lnTo>
                  <a:lnTo>
                    <a:pt x="232802" y="0"/>
                  </a:lnTo>
                  <a:lnTo>
                    <a:pt x="266558" y="13969"/>
                  </a:lnTo>
                  <a:lnTo>
                    <a:pt x="222438" y="13969"/>
                  </a:lnTo>
                  <a:lnTo>
                    <a:pt x="220292" y="15239"/>
                  </a:lnTo>
                  <a:lnTo>
                    <a:pt x="23480" y="96519"/>
                  </a:lnTo>
                  <a:lnTo>
                    <a:pt x="15125" y="171450"/>
                  </a:lnTo>
                  <a:lnTo>
                    <a:pt x="15206" y="173989"/>
                  </a:lnTo>
                  <a:lnTo>
                    <a:pt x="19313" y="222250"/>
                  </a:lnTo>
                  <a:lnTo>
                    <a:pt x="31570" y="276860"/>
                  </a:lnTo>
                  <a:lnTo>
                    <a:pt x="48586" y="322580"/>
                  </a:lnTo>
                  <a:lnTo>
                    <a:pt x="71193" y="364489"/>
                  </a:lnTo>
                  <a:lnTo>
                    <a:pt x="99342" y="403860"/>
                  </a:lnTo>
                  <a:lnTo>
                    <a:pt x="132985" y="438150"/>
                  </a:lnTo>
                  <a:lnTo>
                    <a:pt x="172073" y="469900"/>
                  </a:lnTo>
                  <a:lnTo>
                    <a:pt x="216558" y="499110"/>
                  </a:lnTo>
                  <a:lnTo>
                    <a:pt x="221511" y="501650"/>
                  </a:lnTo>
                  <a:lnTo>
                    <a:pt x="255991" y="501650"/>
                  </a:lnTo>
                  <a:lnTo>
                    <a:pt x="239990" y="511810"/>
                  </a:lnTo>
                  <a:lnTo>
                    <a:pt x="235240" y="514350"/>
                  </a:lnTo>
                  <a:lnTo>
                    <a:pt x="229919" y="515619"/>
                  </a:lnTo>
                  <a:close/>
                </a:path>
                <a:path w="449580" h="515619">
                  <a:moveTo>
                    <a:pt x="255991" y="501650"/>
                  </a:moveTo>
                  <a:lnTo>
                    <a:pt x="227671" y="501650"/>
                  </a:lnTo>
                  <a:lnTo>
                    <a:pt x="232624" y="499110"/>
                  </a:lnTo>
                  <a:lnTo>
                    <a:pt x="277109" y="469900"/>
                  </a:lnTo>
                  <a:lnTo>
                    <a:pt x="316197" y="438150"/>
                  </a:lnTo>
                  <a:lnTo>
                    <a:pt x="349840" y="403860"/>
                  </a:lnTo>
                  <a:lnTo>
                    <a:pt x="377989" y="364489"/>
                  </a:lnTo>
                  <a:lnTo>
                    <a:pt x="400596" y="322580"/>
                  </a:lnTo>
                  <a:lnTo>
                    <a:pt x="417612" y="276860"/>
                  </a:lnTo>
                  <a:lnTo>
                    <a:pt x="429862" y="222250"/>
                  </a:lnTo>
                  <a:lnTo>
                    <a:pt x="433966" y="173989"/>
                  </a:lnTo>
                  <a:lnTo>
                    <a:pt x="434048" y="171450"/>
                  </a:lnTo>
                  <a:lnTo>
                    <a:pt x="433253" y="133350"/>
                  </a:lnTo>
                  <a:lnTo>
                    <a:pt x="430401" y="106680"/>
                  </a:lnTo>
                  <a:lnTo>
                    <a:pt x="429550" y="101600"/>
                  </a:lnTo>
                  <a:lnTo>
                    <a:pt x="425702" y="96519"/>
                  </a:lnTo>
                  <a:lnTo>
                    <a:pt x="228890" y="15239"/>
                  </a:lnTo>
                  <a:lnTo>
                    <a:pt x="226731" y="13969"/>
                  </a:lnTo>
                  <a:lnTo>
                    <a:pt x="266558" y="13969"/>
                  </a:lnTo>
                  <a:lnTo>
                    <a:pt x="426134" y="80010"/>
                  </a:lnTo>
                  <a:lnTo>
                    <a:pt x="448315" y="132080"/>
                  </a:lnTo>
                  <a:lnTo>
                    <a:pt x="449172" y="173989"/>
                  </a:lnTo>
                  <a:lnTo>
                    <a:pt x="444799" y="224789"/>
                  </a:lnTo>
                  <a:lnTo>
                    <a:pt x="432077" y="281939"/>
                  </a:lnTo>
                  <a:lnTo>
                    <a:pt x="406549" y="345439"/>
                  </a:lnTo>
                  <a:lnTo>
                    <a:pt x="370152" y="402589"/>
                  </a:lnTo>
                  <a:lnTo>
                    <a:pt x="343187" y="433069"/>
                  </a:lnTo>
                  <a:lnTo>
                    <a:pt x="312429" y="462280"/>
                  </a:lnTo>
                  <a:lnTo>
                    <a:pt x="277992" y="487680"/>
                  </a:lnTo>
                  <a:lnTo>
                    <a:pt x="255991" y="501650"/>
                  </a:lnTo>
                  <a:close/>
                </a:path>
                <a:path w="449580" h="515619">
                  <a:moveTo>
                    <a:pt x="229106" y="463550"/>
                  </a:moveTo>
                  <a:lnTo>
                    <a:pt x="220076" y="463550"/>
                  </a:lnTo>
                  <a:lnTo>
                    <a:pt x="215568" y="462280"/>
                  </a:lnTo>
                  <a:lnTo>
                    <a:pt x="211542" y="459739"/>
                  </a:lnTo>
                  <a:lnTo>
                    <a:pt x="180889" y="441960"/>
                  </a:lnTo>
                  <a:lnTo>
                    <a:pt x="128297" y="397510"/>
                  </a:lnTo>
                  <a:lnTo>
                    <a:pt x="90760" y="350519"/>
                  </a:lnTo>
                  <a:lnTo>
                    <a:pt x="65710" y="302260"/>
                  </a:lnTo>
                  <a:lnTo>
                    <a:pt x="46257" y="231139"/>
                  </a:lnTo>
                  <a:lnTo>
                    <a:pt x="42727" y="190500"/>
                  </a:lnTo>
                  <a:lnTo>
                    <a:pt x="43417" y="158750"/>
                  </a:lnTo>
                  <a:lnTo>
                    <a:pt x="56151" y="119380"/>
                  </a:lnTo>
                  <a:lnTo>
                    <a:pt x="217638" y="52069"/>
                  </a:lnTo>
                  <a:lnTo>
                    <a:pt x="231544" y="52069"/>
                  </a:lnTo>
                  <a:lnTo>
                    <a:pt x="265754" y="66039"/>
                  </a:lnTo>
                  <a:lnTo>
                    <a:pt x="222934" y="66039"/>
                  </a:lnTo>
                  <a:lnTo>
                    <a:pt x="64095" y="130810"/>
                  </a:lnTo>
                  <a:lnTo>
                    <a:pt x="61364" y="134619"/>
                  </a:lnTo>
                  <a:lnTo>
                    <a:pt x="60755" y="138430"/>
                  </a:lnTo>
                  <a:lnTo>
                    <a:pt x="58473" y="160019"/>
                  </a:lnTo>
                  <a:lnTo>
                    <a:pt x="57818" y="190500"/>
                  </a:lnTo>
                  <a:lnTo>
                    <a:pt x="61187" y="229869"/>
                  </a:lnTo>
                  <a:lnTo>
                    <a:pt x="70978" y="273050"/>
                  </a:lnTo>
                  <a:lnTo>
                    <a:pt x="87830" y="314960"/>
                  </a:lnTo>
                  <a:lnTo>
                    <a:pt x="111108" y="354330"/>
                  </a:lnTo>
                  <a:lnTo>
                    <a:pt x="140745" y="388619"/>
                  </a:lnTo>
                  <a:lnTo>
                    <a:pt x="176675" y="420369"/>
                  </a:lnTo>
                  <a:lnTo>
                    <a:pt x="218832" y="447039"/>
                  </a:lnTo>
                  <a:lnTo>
                    <a:pt x="222388" y="448310"/>
                  </a:lnTo>
                  <a:lnTo>
                    <a:pt x="257346" y="448310"/>
                  </a:lnTo>
                  <a:lnTo>
                    <a:pt x="237640" y="459739"/>
                  </a:lnTo>
                  <a:lnTo>
                    <a:pt x="233614" y="462280"/>
                  </a:lnTo>
                  <a:lnTo>
                    <a:pt x="229106" y="463550"/>
                  </a:lnTo>
                  <a:close/>
                </a:path>
                <a:path w="449580" h="515619">
                  <a:moveTo>
                    <a:pt x="278712" y="87630"/>
                  </a:moveTo>
                  <a:lnTo>
                    <a:pt x="226248" y="66039"/>
                  </a:lnTo>
                  <a:lnTo>
                    <a:pt x="265754" y="66039"/>
                  </a:lnTo>
                  <a:lnTo>
                    <a:pt x="284414" y="73660"/>
                  </a:lnTo>
                  <a:lnTo>
                    <a:pt x="286269" y="78739"/>
                  </a:lnTo>
                  <a:lnTo>
                    <a:pt x="283119" y="86360"/>
                  </a:lnTo>
                  <a:lnTo>
                    <a:pt x="278712" y="87630"/>
                  </a:lnTo>
                  <a:close/>
                </a:path>
                <a:path w="449580" h="515619">
                  <a:moveTo>
                    <a:pt x="257346" y="448310"/>
                  </a:moveTo>
                  <a:lnTo>
                    <a:pt x="226795" y="448310"/>
                  </a:lnTo>
                  <a:lnTo>
                    <a:pt x="230351" y="447039"/>
                  </a:lnTo>
                  <a:lnTo>
                    <a:pt x="272507" y="420369"/>
                  </a:lnTo>
                  <a:lnTo>
                    <a:pt x="308437" y="388619"/>
                  </a:lnTo>
                  <a:lnTo>
                    <a:pt x="338074" y="354330"/>
                  </a:lnTo>
                  <a:lnTo>
                    <a:pt x="361352" y="314960"/>
                  </a:lnTo>
                  <a:lnTo>
                    <a:pt x="378204" y="273050"/>
                  </a:lnTo>
                  <a:lnTo>
                    <a:pt x="387993" y="229869"/>
                  </a:lnTo>
                  <a:lnTo>
                    <a:pt x="391360" y="190500"/>
                  </a:lnTo>
                  <a:lnTo>
                    <a:pt x="390704" y="160019"/>
                  </a:lnTo>
                  <a:lnTo>
                    <a:pt x="388427" y="138430"/>
                  </a:lnTo>
                  <a:lnTo>
                    <a:pt x="387818" y="134619"/>
                  </a:lnTo>
                  <a:lnTo>
                    <a:pt x="385087" y="130810"/>
                  </a:lnTo>
                  <a:lnTo>
                    <a:pt x="303388" y="97789"/>
                  </a:lnTo>
                  <a:lnTo>
                    <a:pt x="301534" y="93980"/>
                  </a:lnTo>
                  <a:lnTo>
                    <a:pt x="304684" y="86360"/>
                  </a:lnTo>
                  <a:lnTo>
                    <a:pt x="309091" y="83819"/>
                  </a:lnTo>
                  <a:lnTo>
                    <a:pt x="386992" y="115569"/>
                  </a:lnTo>
                  <a:lnTo>
                    <a:pt x="405760" y="158750"/>
                  </a:lnTo>
                  <a:lnTo>
                    <a:pt x="406453" y="190500"/>
                  </a:lnTo>
                  <a:lnTo>
                    <a:pt x="402925" y="231139"/>
                  </a:lnTo>
                  <a:lnTo>
                    <a:pt x="392657" y="276860"/>
                  </a:lnTo>
                  <a:lnTo>
                    <a:pt x="372036" y="327660"/>
                  </a:lnTo>
                  <a:lnTo>
                    <a:pt x="342644" y="373380"/>
                  </a:lnTo>
                  <a:lnTo>
                    <a:pt x="296071" y="420369"/>
                  </a:lnTo>
                  <a:lnTo>
                    <a:pt x="268294" y="441960"/>
                  </a:lnTo>
                  <a:lnTo>
                    <a:pt x="257346" y="448310"/>
                  </a:lnTo>
                  <a:close/>
                </a:path>
                <a:path w="449580" h="515619">
                  <a:moveTo>
                    <a:pt x="153452" y="292100"/>
                  </a:moveTo>
                  <a:lnTo>
                    <a:pt x="149312" y="292100"/>
                  </a:lnTo>
                  <a:lnTo>
                    <a:pt x="142567" y="289560"/>
                  </a:lnTo>
                  <a:lnTo>
                    <a:pt x="137175" y="285750"/>
                  </a:lnTo>
                  <a:lnTo>
                    <a:pt x="133601" y="279400"/>
                  </a:lnTo>
                  <a:lnTo>
                    <a:pt x="132307" y="273050"/>
                  </a:lnTo>
                  <a:lnTo>
                    <a:pt x="132307" y="242569"/>
                  </a:lnTo>
                  <a:lnTo>
                    <a:pt x="133846" y="234950"/>
                  </a:lnTo>
                  <a:lnTo>
                    <a:pt x="138042" y="228600"/>
                  </a:lnTo>
                  <a:lnTo>
                    <a:pt x="144260" y="224789"/>
                  </a:lnTo>
                  <a:lnTo>
                    <a:pt x="151865" y="223519"/>
                  </a:lnTo>
                  <a:lnTo>
                    <a:pt x="187983" y="223519"/>
                  </a:lnTo>
                  <a:lnTo>
                    <a:pt x="189977" y="220980"/>
                  </a:lnTo>
                  <a:lnTo>
                    <a:pt x="189977" y="185419"/>
                  </a:lnTo>
                  <a:lnTo>
                    <a:pt x="191515" y="177800"/>
                  </a:lnTo>
                  <a:lnTo>
                    <a:pt x="195706" y="171450"/>
                  </a:lnTo>
                  <a:lnTo>
                    <a:pt x="201920" y="167639"/>
                  </a:lnTo>
                  <a:lnTo>
                    <a:pt x="209523" y="166369"/>
                  </a:lnTo>
                  <a:lnTo>
                    <a:pt x="239647" y="166369"/>
                  </a:lnTo>
                  <a:lnTo>
                    <a:pt x="247252" y="167639"/>
                  </a:lnTo>
                  <a:lnTo>
                    <a:pt x="253469" y="171450"/>
                  </a:lnTo>
                  <a:lnTo>
                    <a:pt x="257665" y="177800"/>
                  </a:lnTo>
                  <a:lnTo>
                    <a:pt x="258435" y="181610"/>
                  </a:lnTo>
                  <a:lnTo>
                    <a:pt x="207084" y="181610"/>
                  </a:lnTo>
                  <a:lnTo>
                    <a:pt x="205090" y="182880"/>
                  </a:lnTo>
                  <a:lnTo>
                    <a:pt x="205090" y="218439"/>
                  </a:lnTo>
                  <a:lnTo>
                    <a:pt x="203551" y="226060"/>
                  </a:lnTo>
                  <a:lnTo>
                    <a:pt x="199355" y="232410"/>
                  </a:lnTo>
                  <a:lnTo>
                    <a:pt x="193137" y="236219"/>
                  </a:lnTo>
                  <a:lnTo>
                    <a:pt x="185532" y="238760"/>
                  </a:lnTo>
                  <a:lnTo>
                    <a:pt x="149413" y="238760"/>
                  </a:lnTo>
                  <a:lnTo>
                    <a:pt x="147420" y="240030"/>
                  </a:lnTo>
                  <a:lnTo>
                    <a:pt x="147420" y="274319"/>
                  </a:lnTo>
                  <a:lnTo>
                    <a:pt x="149071" y="276860"/>
                  </a:lnTo>
                  <a:lnTo>
                    <a:pt x="155395" y="276860"/>
                  </a:lnTo>
                  <a:lnTo>
                    <a:pt x="158316" y="280669"/>
                  </a:lnTo>
                  <a:lnTo>
                    <a:pt x="157237" y="289560"/>
                  </a:lnTo>
                  <a:lnTo>
                    <a:pt x="153452" y="292100"/>
                  </a:lnTo>
                  <a:close/>
                </a:path>
                <a:path w="449580" h="515619">
                  <a:moveTo>
                    <a:pt x="258435" y="334010"/>
                  </a:moveTo>
                  <a:lnTo>
                    <a:pt x="242098" y="334010"/>
                  </a:lnTo>
                  <a:lnTo>
                    <a:pt x="244092" y="332739"/>
                  </a:lnTo>
                  <a:lnTo>
                    <a:pt x="244092" y="295910"/>
                  </a:lnTo>
                  <a:lnTo>
                    <a:pt x="245632" y="288289"/>
                  </a:lnTo>
                  <a:lnTo>
                    <a:pt x="249828" y="283210"/>
                  </a:lnTo>
                  <a:lnTo>
                    <a:pt x="256045" y="278130"/>
                  </a:lnTo>
                  <a:lnTo>
                    <a:pt x="263650" y="276860"/>
                  </a:lnTo>
                  <a:lnTo>
                    <a:pt x="299769" y="276860"/>
                  </a:lnTo>
                  <a:lnTo>
                    <a:pt x="301763" y="274319"/>
                  </a:lnTo>
                  <a:lnTo>
                    <a:pt x="301763" y="240030"/>
                  </a:lnTo>
                  <a:lnTo>
                    <a:pt x="299769" y="238760"/>
                  </a:lnTo>
                  <a:lnTo>
                    <a:pt x="263650" y="238760"/>
                  </a:lnTo>
                  <a:lnTo>
                    <a:pt x="256045" y="236219"/>
                  </a:lnTo>
                  <a:lnTo>
                    <a:pt x="249828" y="232410"/>
                  </a:lnTo>
                  <a:lnTo>
                    <a:pt x="245632" y="226060"/>
                  </a:lnTo>
                  <a:lnTo>
                    <a:pt x="244092" y="218439"/>
                  </a:lnTo>
                  <a:lnTo>
                    <a:pt x="244092" y="182880"/>
                  </a:lnTo>
                  <a:lnTo>
                    <a:pt x="242098" y="181610"/>
                  </a:lnTo>
                  <a:lnTo>
                    <a:pt x="258435" y="181610"/>
                  </a:lnTo>
                  <a:lnTo>
                    <a:pt x="259205" y="185419"/>
                  </a:lnTo>
                  <a:lnTo>
                    <a:pt x="259205" y="220980"/>
                  </a:lnTo>
                  <a:lnTo>
                    <a:pt x="261199" y="223519"/>
                  </a:lnTo>
                  <a:lnTo>
                    <a:pt x="297318" y="223519"/>
                  </a:lnTo>
                  <a:lnTo>
                    <a:pt x="304922" y="224789"/>
                  </a:lnTo>
                  <a:lnTo>
                    <a:pt x="311140" y="228600"/>
                  </a:lnTo>
                  <a:lnTo>
                    <a:pt x="315336" y="234950"/>
                  </a:lnTo>
                  <a:lnTo>
                    <a:pt x="316876" y="242569"/>
                  </a:lnTo>
                  <a:lnTo>
                    <a:pt x="316876" y="273050"/>
                  </a:lnTo>
                  <a:lnTo>
                    <a:pt x="315336" y="280669"/>
                  </a:lnTo>
                  <a:lnTo>
                    <a:pt x="311140" y="285750"/>
                  </a:lnTo>
                  <a:lnTo>
                    <a:pt x="304922" y="290830"/>
                  </a:lnTo>
                  <a:lnTo>
                    <a:pt x="297318" y="292100"/>
                  </a:lnTo>
                  <a:lnTo>
                    <a:pt x="261199" y="292100"/>
                  </a:lnTo>
                  <a:lnTo>
                    <a:pt x="259205" y="293369"/>
                  </a:lnTo>
                  <a:lnTo>
                    <a:pt x="259205" y="330200"/>
                  </a:lnTo>
                  <a:lnTo>
                    <a:pt x="258435" y="334010"/>
                  </a:lnTo>
                  <a:close/>
                </a:path>
                <a:path w="449580" h="515619">
                  <a:moveTo>
                    <a:pt x="239647" y="349250"/>
                  </a:moveTo>
                  <a:lnTo>
                    <a:pt x="209523" y="349250"/>
                  </a:lnTo>
                  <a:lnTo>
                    <a:pt x="201920" y="347980"/>
                  </a:lnTo>
                  <a:lnTo>
                    <a:pt x="195706" y="342900"/>
                  </a:lnTo>
                  <a:lnTo>
                    <a:pt x="191515" y="337819"/>
                  </a:lnTo>
                  <a:lnTo>
                    <a:pt x="189977" y="330200"/>
                  </a:lnTo>
                  <a:lnTo>
                    <a:pt x="189977" y="293369"/>
                  </a:lnTo>
                  <a:lnTo>
                    <a:pt x="187983" y="292100"/>
                  </a:lnTo>
                  <a:lnTo>
                    <a:pt x="181354" y="292100"/>
                  </a:lnTo>
                  <a:lnTo>
                    <a:pt x="177976" y="288289"/>
                  </a:lnTo>
                  <a:lnTo>
                    <a:pt x="177976" y="280669"/>
                  </a:lnTo>
                  <a:lnTo>
                    <a:pt x="181354" y="276860"/>
                  </a:lnTo>
                  <a:lnTo>
                    <a:pt x="185532" y="276860"/>
                  </a:lnTo>
                  <a:lnTo>
                    <a:pt x="193137" y="278130"/>
                  </a:lnTo>
                  <a:lnTo>
                    <a:pt x="199355" y="283210"/>
                  </a:lnTo>
                  <a:lnTo>
                    <a:pt x="203551" y="288289"/>
                  </a:lnTo>
                  <a:lnTo>
                    <a:pt x="205090" y="295910"/>
                  </a:lnTo>
                  <a:lnTo>
                    <a:pt x="205090" y="332739"/>
                  </a:lnTo>
                  <a:lnTo>
                    <a:pt x="207084" y="334010"/>
                  </a:lnTo>
                  <a:lnTo>
                    <a:pt x="258435" y="334010"/>
                  </a:lnTo>
                  <a:lnTo>
                    <a:pt x="257665" y="337819"/>
                  </a:lnTo>
                  <a:lnTo>
                    <a:pt x="253469" y="342900"/>
                  </a:lnTo>
                  <a:lnTo>
                    <a:pt x="247252" y="347980"/>
                  </a:lnTo>
                  <a:lnTo>
                    <a:pt x="239647" y="3492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6682" y="1050988"/>
              <a:ext cx="1920278" cy="19201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215982" y="1604073"/>
              <a:ext cx="607695" cy="599440"/>
            </a:xfrm>
            <a:custGeom>
              <a:avLst/>
              <a:gdLst/>
              <a:ahLst/>
              <a:cxnLst/>
              <a:rect l="l" t="t" r="r" b="b"/>
              <a:pathLst>
                <a:path w="607695" h="599439">
                  <a:moveTo>
                    <a:pt x="303987" y="401319"/>
                  </a:moveTo>
                  <a:lnTo>
                    <a:pt x="116497" y="224789"/>
                  </a:lnTo>
                  <a:lnTo>
                    <a:pt x="87791" y="181610"/>
                  </a:lnTo>
                  <a:lnTo>
                    <a:pt x="77736" y="130810"/>
                  </a:lnTo>
                  <a:lnTo>
                    <a:pt x="88098" y="80010"/>
                  </a:lnTo>
                  <a:lnTo>
                    <a:pt x="116305" y="38100"/>
                  </a:lnTo>
                  <a:lnTo>
                    <a:pt x="158119" y="10159"/>
                  </a:lnTo>
                  <a:lnTo>
                    <a:pt x="209308" y="0"/>
                  </a:lnTo>
                  <a:lnTo>
                    <a:pt x="236129" y="3809"/>
                  </a:lnTo>
                  <a:lnTo>
                    <a:pt x="261143" y="15240"/>
                  </a:lnTo>
                  <a:lnTo>
                    <a:pt x="268013" y="20319"/>
                  </a:lnTo>
                  <a:lnTo>
                    <a:pt x="209308" y="20319"/>
                  </a:lnTo>
                  <a:lnTo>
                    <a:pt x="187512" y="21589"/>
                  </a:lnTo>
                  <a:lnTo>
                    <a:pt x="147602" y="38100"/>
                  </a:lnTo>
                  <a:lnTo>
                    <a:pt x="106190" y="88900"/>
                  </a:lnTo>
                  <a:lnTo>
                    <a:pt x="98020" y="130810"/>
                  </a:lnTo>
                  <a:lnTo>
                    <a:pt x="106149" y="172719"/>
                  </a:lnTo>
                  <a:lnTo>
                    <a:pt x="130581" y="209550"/>
                  </a:lnTo>
                  <a:lnTo>
                    <a:pt x="303987" y="373380"/>
                  </a:lnTo>
                  <a:lnTo>
                    <a:pt x="333503" y="373380"/>
                  </a:lnTo>
                  <a:lnTo>
                    <a:pt x="303987" y="401319"/>
                  </a:lnTo>
                  <a:close/>
                </a:path>
                <a:path w="607695" h="599439">
                  <a:moveTo>
                    <a:pt x="334436" y="49530"/>
                  </a:moveTo>
                  <a:lnTo>
                    <a:pt x="303834" y="49530"/>
                  </a:lnTo>
                  <a:lnTo>
                    <a:pt x="324074" y="31750"/>
                  </a:lnTo>
                  <a:lnTo>
                    <a:pt x="346467" y="15240"/>
                  </a:lnTo>
                  <a:lnTo>
                    <a:pt x="371591" y="3809"/>
                  </a:lnTo>
                  <a:lnTo>
                    <a:pt x="398564" y="0"/>
                  </a:lnTo>
                  <a:lnTo>
                    <a:pt x="424264" y="1269"/>
                  </a:lnTo>
                  <a:lnTo>
                    <a:pt x="448744" y="8890"/>
                  </a:lnTo>
                  <a:lnTo>
                    <a:pt x="466801" y="19050"/>
                  </a:lnTo>
                  <a:lnTo>
                    <a:pt x="398551" y="19050"/>
                  </a:lnTo>
                  <a:lnTo>
                    <a:pt x="380291" y="22860"/>
                  </a:lnTo>
                  <a:lnTo>
                    <a:pt x="360724" y="30480"/>
                  </a:lnTo>
                  <a:lnTo>
                    <a:pt x="340347" y="44450"/>
                  </a:lnTo>
                  <a:lnTo>
                    <a:pt x="334436" y="49530"/>
                  </a:lnTo>
                  <a:close/>
                </a:path>
                <a:path w="607695" h="599439">
                  <a:moveTo>
                    <a:pt x="333503" y="373380"/>
                  </a:moveTo>
                  <a:lnTo>
                    <a:pt x="303987" y="373380"/>
                  </a:lnTo>
                  <a:lnTo>
                    <a:pt x="477685" y="209550"/>
                  </a:lnTo>
                  <a:lnTo>
                    <a:pt x="491399" y="191769"/>
                  </a:lnTo>
                  <a:lnTo>
                    <a:pt x="501486" y="172719"/>
                  </a:lnTo>
                  <a:lnTo>
                    <a:pt x="507708" y="152400"/>
                  </a:lnTo>
                  <a:lnTo>
                    <a:pt x="509828" y="130810"/>
                  </a:lnTo>
                  <a:lnTo>
                    <a:pt x="501083" y="87630"/>
                  </a:lnTo>
                  <a:lnTo>
                    <a:pt x="477235" y="52069"/>
                  </a:lnTo>
                  <a:lnTo>
                    <a:pt x="441864" y="27939"/>
                  </a:lnTo>
                  <a:lnTo>
                    <a:pt x="398551" y="19050"/>
                  </a:lnTo>
                  <a:lnTo>
                    <a:pt x="466801" y="19050"/>
                  </a:lnTo>
                  <a:lnTo>
                    <a:pt x="471316" y="21589"/>
                  </a:lnTo>
                  <a:lnTo>
                    <a:pt x="491401" y="38100"/>
                  </a:lnTo>
                  <a:lnTo>
                    <a:pt x="520364" y="81280"/>
                  </a:lnTo>
                  <a:lnTo>
                    <a:pt x="530096" y="130810"/>
                  </a:lnTo>
                  <a:lnTo>
                    <a:pt x="520585" y="180339"/>
                  </a:lnTo>
                  <a:lnTo>
                    <a:pt x="491820" y="223519"/>
                  </a:lnTo>
                  <a:lnTo>
                    <a:pt x="333503" y="373380"/>
                  </a:lnTo>
                  <a:close/>
                </a:path>
                <a:path w="607695" h="599439">
                  <a:moveTo>
                    <a:pt x="303987" y="78739"/>
                  </a:moveTo>
                  <a:lnTo>
                    <a:pt x="271595" y="46989"/>
                  </a:lnTo>
                  <a:lnTo>
                    <a:pt x="231363" y="24130"/>
                  </a:lnTo>
                  <a:lnTo>
                    <a:pt x="209308" y="20319"/>
                  </a:lnTo>
                  <a:lnTo>
                    <a:pt x="268013" y="20319"/>
                  </a:lnTo>
                  <a:lnTo>
                    <a:pt x="283471" y="31750"/>
                  </a:lnTo>
                  <a:lnTo>
                    <a:pt x="302234" y="48260"/>
                  </a:lnTo>
                  <a:lnTo>
                    <a:pt x="303834" y="49530"/>
                  </a:lnTo>
                  <a:lnTo>
                    <a:pt x="334436" y="49530"/>
                  </a:lnTo>
                  <a:lnTo>
                    <a:pt x="319658" y="62230"/>
                  </a:lnTo>
                  <a:lnTo>
                    <a:pt x="303987" y="78739"/>
                  </a:lnTo>
                  <a:close/>
                </a:path>
                <a:path w="607695" h="599439">
                  <a:moveTo>
                    <a:pt x="334340" y="255269"/>
                  </a:moveTo>
                  <a:lnTo>
                    <a:pt x="273646" y="255269"/>
                  </a:lnTo>
                  <a:lnTo>
                    <a:pt x="273646" y="215900"/>
                  </a:lnTo>
                  <a:lnTo>
                    <a:pt x="233184" y="215900"/>
                  </a:lnTo>
                  <a:lnTo>
                    <a:pt x="233184" y="154939"/>
                  </a:lnTo>
                  <a:lnTo>
                    <a:pt x="273646" y="154939"/>
                  </a:lnTo>
                  <a:lnTo>
                    <a:pt x="273646" y="114300"/>
                  </a:lnTo>
                  <a:lnTo>
                    <a:pt x="334340" y="114300"/>
                  </a:lnTo>
                  <a:lnTo>
                    <a:pt x="334340" y="134619"/>
                  </a:lnTo>
                  <a:lnTo>
                    <a:pt x="293878" y="134619"/>
                  </a:lnTo>
                  <a:lnTo>
                    <a:pt x="293878" y="175260"/>
                  </a:lnTo>
                  <a:lnTo>
                    <a:pt x="253415" y="175260"/>
                  </a:lnTo>
                  <a:lnTo>
                    <a:pt x="253415" y="195580"/>
                  </a:lnTo>
                  <a:lnTo>
                    <a:pt x="293878" y="195580"/>
                  </a:lnTo>
                  <a:lnTo>
                    <a:pt x="293878" y="234950"/>
                  </a:lnTo>
                  <a:lnTo>
                    <a:pt x="334340" y="234950"/>
                  </a:lnTo>
                  <a:lnTo>
                    <a:pt x="334340" y="255269"/>
                  </a:lnTo>
                  <a:close/>
                </a:path>
                <a:path w="607695" h="599439">
                  <a:moveTo>
                    <a:pt x="334340" y="234950"/>
                  </a:moveTo>
                  <a:lnTo>
                    <a:pt x="314109" y="234950"/>
                  </a:lnTo>
                  <a:lnTo>
                    <a:pt x="314109" y="195580"/>
                  </a:lnTo>
                  <a:lnTo>
                    <a:pt x="354571" y="195580"/>
                  </a:lnTo>
                  <a:lnTo>
                    <a:pt x="354571" y="175260"/>
                  </a:lnTo>
                  <a:lnTo>
                    <a:pt x="314109" y="175260"/>
                  </a:lnTo>
                  <a:lnTo>
                    <a:pt x="314109" y="134619"/>
                  </a:lnTo>
                  <a:lnTo>
                    <a:pt x="334340" y="134619"/>
                  </a:lnTo>
                  <a:lnTo>
                    <a:pt x="334340" y="154939"/>
                  </a:lnTo>
                  <a:lnTo>
                    <a:pt x="374802" y="154939"/>
                  </a:lnTo>
                  <a:lnTo>
                    <a:pt x="374802" y="215900"/>
                  </a:lnTo>
                  <a:lnTo>
                    <a:pt x="334340" y="215900"/>
                  </a:lnTo>
                  <a:lnTo>
                    <a:pt x="334340" y="234950"/>
                  </a:lnTo>
                  <a:close/>
                </a:path>
                <a:path w="607695" h="599439">
                  <a:moveTo>
                    <a:pt x="162382" y="599439"/>
                  </a:moveTo>
                  <a:lnTo>
                    <a:pt x="142151" y="599439"/>
                  </a:lnTo>
                  <a:lnTo>
                    <a:pt x="142151" y="553719"/>
                  </a:lnTo>
                  <a:lnTo>
                    <a:pt x="141161" y="543560"/>
                  </a:lnTo>
                  <a:lnTo>
                    <a:pt x="51600" y="441960"/>
                  </a:lnTo>
                  <a:lnTo>
                    <a:pt x="47225" y="438150"/>
                  </a:lnTo>
                  <a:lnTo>
                    <a:pt x="40638" y="426719"/>
                  </a:lnTo>
                  <a:lnTo>
                    <a:pt x="38506" y="420369"/>
                  </a:lnTo>
                  <a:lnTo>
                    <a:pt x="2095" y="283210"/>
                  </a:lnTo>
                  <a:lnTo>
                    <a:pt x="0" y="275589"/>
                  </a:lnTo>
                  <a:lnTo>
                    <a:pt x="15074" y="242569"/>
                  </a:lnTo>
                  <a:lnTo>
                    <a:pt x="19913" y="238760"/>
                  </a:lnTo>
                  <a:lnTo>
                    <a:pt x="25628" y="234950"/>
                  </a:lnTo>
                  <a:lnTo>
                    <a:pt x="34493" y="233680"/>
                  </a:lnTo>
                  <a:lnTo>
                    <a:pt x="39916" y="233680"/>
                  </a:lnTo>
                  <a:lnTo>
                    <a:pt x="53623" y="234950"/>
                  </a:lnTo>
                  <a:lnTo>
                    <a:pt x="65678" y="241300"/>
                  </a:lnTo>
                  <a:lnTo>
                    <a:pt x="75027" y="251460"/>
                  </a:lnTo>
                  <a:lnTo>
                    <a:pt x="76146" y="254000"/>
                  </a:lnTo>
                  <a:lnTo>
                    <a:pt x="37071" y="254000"/>
                  </a:lnTo>
                  <a:lnTo>
                    <a:pt x="30637" y="256539"/>
                  </a:lnTo>
                  <a:lnTo>
                    <a:pt x="25566" y="260350"/>
                  </a:lnTo>
                  <a:lnTo>
                    <a:pt x="22231" y="266700"/>
                  </a:lnTo>
                  <a:lnTo>
                    <a:pt x="21005" y="273050"/>
                  </a:lnTo>
                  <a:lnTo>
                    <a:pt x="20993" y="275589"/>
                  </a:lnTo>
                  <a:lnTo>
                    <a:pt x="21208" y="276860"/>
                  </a:lnTo>
                  <a:lnTo>
                    <a:pt x="59461" y="420369"/>
                  </a:lnTo>
                  <a:lnTo>
                    <a:pt x="62166" y="424180"/>
                  </a:lnTo>
                  <a:lnTo>
                    <a:pt x="141630" y="504189"/>
                  </a:lnTo>
                  <a:lnTo>
                    <a:pt x="150477" y="514350"/>
                  </a:lnTo>
                  <a:lnTo>
                    <a:pt x="156987" y="527050"/>
                  </a:lnTo>
                  <a:lnTo>
                    <a:pt x="161007" y="539750"/>
                  </a:lnTo>
                  <a:lnTo>
                    <a:pt x="162382" y="553719"/>
                  </a:lnTo>
                  <a:lnTo>
                    <a:pt x="162382" y="599439"/>
                  </a:lnTo>
                  <a:close/>
                </a:path>
                <a:path w="607695" h="599439">
                  <a:moveTo>
                    <a:pt x="525119" y="350519"/>
                  </a:moveTo>
                  <a:lnTo>
                    <a:pt x="504405" y="350519"/>
                  </a:lnTo>
                  <a:lnTo>
                    <a:pt x="527354" y="264160"/>
                  </a:lnTo>
                  <a:lnTo>
                    <a:pt x="527964" y="261619"/>
                  </a:lnTo>
                  <a:lnTo>
                    <a:pt x="556424" y="234950"/>
                  </a:lnTo>
                  <a:lnTo>
                    <a:pt x="568134" y="233680"/>
                  </a:lnTo>
                  <a:lnTo>
                    <a:pt x="573443" y="233680"/>
                  </a:lnTo>
                  <a:lnTo>
                    <a:pt x="601858" y="254000"/>
                  </a:lnTo>
                  <a:lnTo>
                    <a:pt x="562921" y="254000"/>
                  </a:lnTo>
                  <a:lnTo>
                    <a:pt x="555766" y="256539"/>
                  </a:lnTo>
                  <a:lnTo>
                    <a:pt x="550194" y="262889"/>
                  </a:lnTo>
                  <a:lnTo>
                    <a:pt x="546900" y="269239"/>
                  </a:lnTo>
                  <a:lnTo>
                    <a:pt x="525119" y="350519"/>
                  </a:lnTo>
                  <a:close/>
                </a:path>
                <a:path w="607695" h="599439">
                  <a:moveTo>
                    <a:pt x="162991" y="458469"/>
                  </a:moveTo>
                  <a:lnTo>
                    <a:pt x="97332" y="412750"/>
                  </a:lnTo>
                  <a:lnTo>
                    <a:pt x="90386" y="402589"/>
                  </a:lnTo>
                  <a:lnTo>
                    <a:pt x="86413" y="392430"/>
                  </a:lnTo>
                  <a:lnTo>
                    <a:pt x="85570" y="381000"/>
                  </a:lnTo>
                  <a:lnTo>
                    <a:pt x="88010" y="369569"/>
                  </a:lnTo>
                  <a:lnTo>
                    <a:pt x="61112" y="269239"/>
                  </a:lnTo>
                  <a:lnTo>
                    <a:pt x="57807" y="262889"/>
                  </a:lnTo>
                  <a:lnTo>
                    <a:pt x="52239" y="256539"/>
                  </a:lnTo>
                  <a:lnTo>
                    <a:pt x="45097" y="254000"/>
                  </a:lnTo>
                  <a:lnTo>
                    <a:pt x="76146" y="254000"/>
                  </a:lnTo>
                  <a:lnTo>
                    <a:pt x="80619" y="264160"/>
                  </a:lnTo>
                  <a:lnTo>
                    <a:pt x="103581" y="350519"/>
                  </a:lnTo>
                  <a:lnTo>
                    <a:pt x="149299" y="350519"/>
                  </a:lnTo>
                  <a:lnTo>
                    <a:pt x="169675" y="363219"/>
                  </a:lnTo>
                  <a:lnTo>
                    <a:pt x="122885" y="363219"/>
                  </a:lnTo>
                  <a:lnTo>
                    <a:pt x="116845" y="365760"/>
                  </a:lnTo>
                  <a:lnTo>
                    <a:pt x="111582" y="369569"/>
                  </a:lnTo>
                  <a:lnTo>
                    <a:pt x="107217" y="375919"/>
                  </a:lnTo>
                  <a:lnTo>
                    <a:pt x="105662" y="383539"/>
                  </a:lnTo>
                  <a:lnTo>
                    <a:pt x="106933" y="391160"/>
                  </a:lnTo>
                  <a:lnTo>
                    <a:pt x="111048" y="397510"/>
                  </a:lnTo>
                  <a:lnTo>
                    <a:pt x="174599" y="441960"/>
                  </a:lnTo>
                  <a:lnTo>
                    <a:pt x="175704" y="448310"/>
                  </a:lnTo>
                  <a:lnTo>
                    <a:pt x="172491" y="453389"/>
                  </a:lnTo>
                  <a:lnTo>
                    <a:pt x="169265" y="457200"/>
                  </a:lnTo>
                  <a:lnTo>
                    <a:pt x="162991" y="458469"/>
                  </a:lnTo>
                  <a:close/>
                </a:path>
                <a:path w="607695" h="599439">
                  <a:moveTo>
                    <a:pt x="465835" y="599439"/>
                  </a:moveTo>
                  <a:lnTo>
                    <a:pt x="445604" y="599439"/>
                  </a:lnTo>
                  <a:lnTo>
                    <a:pt x="445604" y="553719"/>
                  </a:lnTo>
                  <a:lnTo>
                    <a:pt x="457499" y="514350"/>
                  </a:lnTo>
                  <a:lnTo>
                    <a:pt x="545845" y="424180"/>
                  </a:lnTo>
                  <a:lnTo>
                    <a:pt x="548551" y="420369"/>
                  </a:lnTo>
                  <a:lnTo>
                    <a:pt x="586803" y="276860"/>
                  </a:lnTo>
                  <a:lnTo>
                    <a:pt x="587032" y="275589"/>
                  </a:lnTo>
                  <a:lnTo>
                    <a:pt x="587019" y="273050"/>
                  </a:lnTo>
                  <a:lnTo>
                    <a:pt x="585793" y="266700"/>
                  </a:lnTo>
                  <a:lnTo>
                    <a:pt x="582460" y="260350"/>
                  </a:lnTo>
                  <a:lnTo>
                    <a:pt x="577393" y="256539"/>
                  </a:lnTo>
                  <a:lnTo>
                    <a:pt x="570966" y="254000"/>
                  </a:lnTo>
                  <a:lnTo>
                    <a:pt x="601858" y="254000"/>
                  </a:lnTo>
                  <a:lnTo>
                    <a:pt x="604632" y="259080"/>
                  </a:lnTo>
                  <a:lnTo>
                    <a:pt x="607047" y="269239"/>
                  </a:lnTo>
                  <a:lnTo>
                    <a:pt x="607399" y="273050"/>
                  </a:lnTo>
                  <a:lnTo>
                    <a:pt x="607313" y="276860"/>
                  </a:lnTo>
                  <a:lnTo>
                    <a:pt x="569442" y="420369"/>
                  </a:lnTo>
                  <a:lnTo>
                    <a:pt x="556348" y="441960"/>
                  </a:lnTo>
                  <a:lnTo>
                    <a:pt x="480656" y="518160"/>
                  </a:lnTo>
                  <a:lnTo>
                    <a:pt x="474338" y="525780"/>
                  </a:lnTo>
                  <a:lnTo>
                    <a:pt x="469688" y="534669"/>
                  </a:lnTo>
                  <a:lnTo>
                    <a:pt x="466817" y="543560"/>
                  </a:lnTo>
                  <a:lnTo>
                    <a:pt x="465835" y="553719"/>
                  </a:lnTo>
                  <a:lnTo>
                    <a:pt x="465835" y="599439"/>
                  </a:lnTo>
                  <a:close/>
                </a:path>
                <a:path w="607695" h="599439">
                  <a:moveTo>
                    <a:pt x="149299" y="350519"/>
                  </a:moveTo>
                  <a:lnTo>
                    <a:pt x="103581" y="350519"/>
                  </a:lnTo>
                  <a:lnTo>
                    <a:pt x="113490" y="345439"/>
                  </a:lnTo>
                  <a:lnTo>
                    <a:pt x="124131" y="342900"/>
                  </a:lnTo>
                  <a:lnTo>
                    <a:pt x="134908" y="344169"/>
                  </a:lnTo>
                  <a:lnTo>
                    <a:pt x="145224" y="347980"/>
                  </a:lnTo>
                  <a:lnTo>
                    <a:pt x="149299" y="350519"/>
                  </a:lnTo>
                  <a:close/>
                </a:path>
                <a:path w="607695" h="599439">
                  <a:moveTo>
                    <a:pt x="334340" y="599439"/>
                  </a:moveTo>
                  <a:lnTo>
                    <a:pt x="314109" y="599439"/>
                  </a:lnTo>
                  <a:lnTo>
                    <a:pt x="314109" y="504189"/>
                  </a:lnTo>
                  <a:lnTo>
                    <a:pt x="327883" y="449580"/>
                  </a:lnTo>
                  <a:lnTo>
                    <a:pt x="366090" y="410210"/>
                  </a:lnTo>
                  <a:lnTo>
                    <a:pt x="460159" y="349250"/>
                  </a:lnTo>
                  <a:lnTo>
                    <a:pt x="482334" y="342900"/>
                  </a:lnTo>
                  <a:lnTo>
                    <a:pt x="493747" y="345439"/>
                  </a:lnTo>
                  <a:lnTo>
                    <a:pt x="504405" y="350519"/>
                  </a:lnTo>
                  <a:lnTo>
                    <a:pt x="525119" y="350519"/>
                  </a:lnTo>
                  <a:lnTo>
                    <a:pt x="521715" y="363219"/>
                  </a:lnTo>
                  <a:lnTo>
                    <a:pt x="477520" y="363219"/>
                  </a:lnTo>
                  <a:lnTo>
                    <a:pt x="471131" y="367030"/>
                  </a:lnTo>
                  <a:lnTo>
                    <a:pt x="376948" y="426719"/>
                  </a:lnTo>
                  <a:lnTo>
                    <a:pt x="345643" y="459739"/>
                  </a:lnTo>
                  <a:lnTo>
                    <a:pt x="334340" y="504189"/>
                  </a:lnTo>
                  <a:lnTo>
                    <a:pt x="334340" y="599439"/>
                  </a:lnTo>
                  <a:close/>
                </a:path>
                <a:path w="607695" h="599439">
                  <a:moveTo>
                    <a:pt x="293878" y="599439"/>
                  </a:moveTo>
                  <a:lnTo>
                    <a:pt x="273646" y="599439"/>
                  </a:lnTo>
                  <a:lnTo>
                    <a:pt x="273646" y="504189"/>
                  </a:lnTo>
                  <a:lnTo>
                    <a:pt x="270768" y="481330"/>
                  </a:lnTo>
                  <a:lnTo>
                    <a:pt x="262358" y="459739"/>
                  </a:lnTo>
                  <a:lnTo>
                    <a:pt x="248949" y="441960"/>
                  </a:lnTo>
                  <a:lnTo>
                    <a:pt x="231076" y="426719"/>
                  </a:lnTo>
                  <a:lnTo>
                    <a:pt x="170630" y="388619"/>
                  </a:lnTo>
                  <a:lnTo>
                    <a:pt x="146498" y="372110"/>
                  </a:lnTo>
                  <a:lnTo>
                    <a:pt x="135369" y="365760"/>
                  </a:lnTo>
                  <a:lnTo>
                    <a:pt x="129220" y="363219"/>
                  </a:lnTo>
                  <a:lnTo>
                    <a:pt x="169675" y="363219"/>
                  </a:lnTo>
                  <a:lnTo>
                    <a:pt x="241922" y="410210"/>
                  </a:lnTo>
                  <a:lnTo>
                    <a:pt x="280101" y="449580"/>
                  </a:lnTo>
                  <a:lnTo>
                    <a:pt x="293878" y="504189"/>
                  </a:lnTo>
                  <a:lnTo>
                    <a:pt x="293878" y="599439"/>
                  </a:lnTo>
                  <a:close/>
                </a:path>
                <a:path w="607695" h="599439">
                  <a:moveTo>
                    <a:pt x="445007" y="458469"/>
                  </a:moveTo>
                  <a:lnTo>
                    <a:pt x="438696" y="457200"/>
                  </a:lnTo>
                  <a:lnTo>
                    <a:pt x="432295" y="448310"/>
                  </a:lnTo>
                  <a:lnTo>
                    <a:pt x="433400" y="441960"/>
                  </a:lnTo>
                  <a:lnTo>
                    <a:pt x="496963" y="397510"/>
                  </a:lnTo>
                  <a:lnTo>
                    <a:pt x="501071" y="391160"/>
                  </a:lnTo>
                  <a:lnTo>
                    <a:pt x="484255" y="363219"/>
                  </a:lnTo>
                  <a:lnTo>
                    <a:pt x="521715" y="363219"/>
                  </a:lnTo>
                  <a:lnTo>
                    <a:pt x="520014" y="369569"/>
                  </a:lnTo>
                  <a:lnTo>
                    <a:pt x="522449" y="381000"/>
                  </a:lnTo>
                  <a:lnTo>
                    <a:pt x="521606" y="392430"/>
                  </a:lnTo>
                  <a:lnTo>
                    <a:pt x="517637" y="402589"/>
                  </a:lnTo>
                  <a:lnTo>
                    <a:pt x="510692" y="412750"/>
                  </a:lnTo>
                  <a:lnTo>
                    <a:pt x="509358" y="412750"/>
                  </a:lnTo>
                  <a:lnTo>
                    <a:pt x="445007" y="4584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81044" y="2796540"/>
              <a:ext cx="902335" cy="902335"/>
            </a:xfrm>
            <a:custGeom>
              <a:avLst/>
              <a:gdLst/>
              <a:ahLst/>
              <a:cxnLst/>
              <a:rect l="l" t="t" r="r" b="b"/>
              <a:pathLst>
                <a:path w="902335" h="902335">
                  <a:moveTo>
                    <a:pt x="790955" y="902208"/>
                  </a:moveTo>
                  <a:lnTo>
                    <a:pt x="111251" y="902208"/>
                  </a:lnTo>
                  <a:lnTo>
                    <a:pt x="68012" y="893645"/>
                  </a:lnTo>
                  <a:lnTo>
                    <a:pt x="32604" y="869799"/>
                  </a:lnTo>
                  <a:lnTo>
                    <a:pt x="8707" y="834344"/>
                  </a:lnTo>
                  <a:lnTo>
                    <a:pt x="0" y="790956"/>
                  </a:lnTo>
                  <a:lnTo>
                    <a:pt x="0" y="111252"/>
                  </a:lnTo>
                  <a:lnTo>
                    <a:pt x="8707" y="68006"/>
                  </a:lnTo>
                  <a:lnTo>
                    <a:pt x="32604" y="32599"/>
                  </a:lnTo>
                  <a:lnTo>
                    <a:pt x="68012" y="8705"/>
                  </a:lnTo>
                  <a:lnTo>
                    <a:pt x="111251" y="0"/>
                  </a:lnTo>
                  <a:lnTo>
                    <a:pt x="790955" y="0"/>
                  </a:lnTo>
                  <a:lnTo>
                    <a:pt x="834401" y="8705"/>
                  </a:lnTo>
                  <a:lnTo>
                    <a:pt x="869875" y="32599"/>
                  </a:lnTo>
                  <a:lnTo>
                    <a:pt x="893702" y="68006"/>
                  </a:lnTo>
                  <a:lnTo>
                    <a:pt x="902207" y="111252"/>
                  </a:lnTo>
                  <a:lnTo>
                    <a:pt x="902207" y="790956"/>
                  </a:lnTo>
                  <a:lnTo>
                    <a:pt x="893702" y="834344"/>
                  </a:lnTo>
                  <a:lnTo>
                    <a:pt x="869875" y="869799"/>
                  </a:lnTo>
                  <a:lnTo>
                    <a:pt x="834401" y="893645"/>
                  </a:lnTo>
                  <a:lnTo>
                    <a:pt x="790955" y="902208"/>
                  </a:lnTo>
                  <a:close/>
                </a:path>
              </a:pathLst>
            </a:custGeom>
            <a:solidFill>
              <a:srgbClr val="D9D9D9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0998" y="2654350"/>
              <a:ext cx="1445679" cy="14456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35897" y="3089706"/>
              <a:ext cx="278765" cy="277495"/>
            </a:xfrm>
            <a:custGeom>
              <a:avLst/>
              <a:gdLst/>
              <a:ahLst/>
              <a:cxnLst/>
              <a:rect l="l" t="t" r="r" b="b"/>
              <a:pathLst>
                <a:path w="278764" h="277495">
                  <a:moveTo>
                    <a:pt x="70865" y="124879"/>
                  </a:moveTo>
                  <a:lnTo>
                    <a:pt x="65060" y="119951"/>
                  </a:lnTo>
                  <a:lnTo>
                    <a:pt x="62318" y="103250"/>
                  </a:lnTo>
                  <a:lnTo>
                    <a:pt x="62255" y="94068"/>
                  </a:lnTo>
                  <a:lnTo>
                    <a:pt x="68465" y="87858"/>
                  </a:lnTo>
                  <a:lnTo>
                    <a:pt x="79082" y="87858"/>
                  </a:lnTo>
                  <a:lnTo>
                    <a:pt x="79082" y="82956"/>
                  </a:lnTo>
                  <a:lnTo>
                    <a:pt x="64429" y="78474"/>
                  </a:lnTo>
                  <a:lnTo>
                    <a:pt x="52708" y="69340"/>
                  </a:lnTo>
                  <a:lnTo>
                    <a:pt x="44925" y="56679"/>
                  </a:lnTo>
                  <a:lnTo>
                    <a:pt x="42087" y="41617"/>
                  </a:lnTo>
                  <a:lnTo>
                    <a:pt x="42087" y="0"/>
                  </a:lnTo>
                  <a:lnTo>
                    <a:pt x="194716" y="0"/>
                  </a:lnTo>
                  <a:lnTo>
                    <a:pt x="203710" y="1822"/>
                  </a:lnTo>
                  <a:lnTo>
                    <a:pt x="211054" y="6775"/>
                  </a:lnTo>
                  <a:lnTo>
                    <a:pt x="212720" y="9245"/>
                  </a:lnTo>
                  <a:lnTo>
                    <a:pt x="51346" y="9245"/>
                  </a:lnTo>
                  <a:lnTo>
                    <a:pt x="51346" y="41617"/>
                  </a:lnTo>
                  <a:lnTo>
                    <a:pt x="53895" y="54210"/>
                  </a:lnTo>
                  <a:lnTo>
                    <a:pt x="60831" y="64495"/>
                  </a:lnTo>
                  <a:lnTo>
                    <a:pt x="71118" y="71434"/>
                  </a:lnTo>
                  <a:lnTo>
                    <a:pt x="83718" y="73990"/>
                  </a:lnTo>
                  <a:lnTo>
                    <a:pt x="213032" y="73990"/>
                  </a:lnTo>
                  <a:lnTo>
                    <a:pt x="212613" y="74728"/>
                  </a:lnTo>
                  <a:lnTo>
                    <a:pt x="206764" y="79838"/>
                  </a:lnTo>
                  <a:lnTo>
                    <a:pt x="199339" y="82765"/>
                  </a:lnTo>
                  <a:lnTo>
                    <a:pt x="199339" y="83235"/>
                  </a:lnTo>
                  <a:lnTo>
                    <a:pt x="88341" y="83235"/>
                  </a:lnTo>
                  <a:lnTo>
                    <a:pt x="88341" y="97104"/>
                  </a:lnTo>
                  <a:lnTo>
                    <a:pt x="74764" y="97116"/>
                  </a:lnTo>
                  <a:lnTo>
                    <a:pt x="73469" y="97726"/>
                  </a:lnTo>
                  <a:lnTo>
                    <a:pt x="71716" y="99796"/>
                  </a:lnTo>
                  <a:lnTo>
                    <a:pt x="71348" y="101155"/>
                  </a:lnTo>
                  <a:lnTo>
                    <a:pt x="73482" y="113969"/>
                  </a:lnTo>
                  <a:lnTo>
                    <a:pt x="75399" y="115595"/>
                  </a:lnTo>
                  <a:lnTo>
                    <a:pt x="90600" y="115608"/>
                  </a:lnTo>
                  <a:lnTo>
                    <a:pt x="91292" y="119990"/>
                  </a:lnTo>
                  <a:lnTo>
                    <a:pt x="93763" y="124853"/>
                  </a:lnTo>
                  <a:lnTo>
                    <a:pt x="70865" y="124879"/>
                  </a:lnTo>
                  <a:close/>
                </a:path>
                <a:path w="278764" h="277495">
                  <a:moveTo>
                    <a:pt x="213032" y="73990"/>
                  </a:moveTo>
                  <a:lnTo>
                    <a:pt x="202374" y="73990"/>
                  </a:lnTo>
                  <a:lnTo>
                    <a:pt x="208584" y="67767"/>
                  </a:lnTo>
                  <a:lnTo>
                    <a:pt x="208584" y="15455"/>
                  </a:lnTo>
                  <a:lnTo>
                    <a:pt x="202374" y="9245"/>
                  </a:lnTo>
                  <a:lnTo>
                    <a:pt x="212720" y="9245"/>
                  </a:lnTo>
                  <a:lnTo>
                    <a:pt x="216008" y="14119"/>
                  </a:lnTo>
                  <a:lnTo>
                    <a:pt x="217830" y="23114"/>
                  </a:lnTo>
                  <a:lnTo>
                    <a:pt x="217830" y="60109"/>
                  </a:lnTo>
                  <a:lnTo>
                    <a:pt x="216448" y="67972"/>
                  </a:lnTo>
                  <a:lnTo>
                    <a:pt x="213032" y="73990"/>
                  </a:lnTo>
                  <a:close/>
                </a:path>
                <a:path w="278764" h="277495">
                  <a:moveTo>
                    <a:pt x="165071" y="161074"/>
                  </a:moveTo>
                  <a:lnTo>
                    <a:pt x="140741" y="161074"/>
                  </a:lnTo>
                  <a:lnTo>
                    <a:pt x="148983" y="158343"/>
                  </a:lnTo>
                  <a:lnTo>
                    <a:pt x="165777" y="149626"/>
                  </a:lnTo>
                  <a:lnTo>
                    <a:pt x="178762" y="136469"/>
                  </a:lnTo>
                  <a:lnTo>
                    <a:pt x="187137" y="119951"/>
                  </a:lnTo>
                  <a:lnTo>
                    <a:pt x="190080" y="101307"/>
                  </a:lnTo>
                  <a:lnTo>
                    <a:pt x="190080" y="83235"/>
                  </a:lnTo>
                  <a:lnTo>
                    <a:pt x="199339" y="83235"/>
                  </a:lnTo>
                  <a:lnTo>
                    <a:pt x="199339" y="87858"/>
                  </a:lnTo>
                  <a:lnTo>
                    <a:pt x="203072" y="87858"/>
                  </a:lnTo>
                  <a:lnTo>
                    <a:pt x="203847" y="87922"/>
                  </a:lnTo>
                  <a:lnTo>
                    <a:pt x="212178" y="89331"/>
                  </a:lnTo>
                  <a:lnTo>
                    <a:pt x="217258" y="96481"/>
                  </a:lnTo>
                  <a:lnTo>
                    <a:pt x="217154" y="97104"/>
                  </a:lnTo>
                  <a:lnTo>
                    <a:pt x="199339" y="97104"/>
                  </a:lnTo>
                  <a:lnTo>
                    <a:pt x="199326" y="106121"/>
                  </a:lnTo>
                  <a:lnTo>
                    <a:pt x="198805" y="110909"/>
                  </a:lnTo>
                  <a:lnTo>
                    <a:pt x="197815" y="115608"/>
                  </a:lnTo>
                  <a:lnTo>
                    <a:pt x="214056" y="115608"/>
                  </a:lnTo>
                  <a:lnTo>
                    <a:pt x="213347" y="119951"/>
                  </a:lnTo>
                  <a:lnTo>
                    <a:pt x="207571" y="124853"/>
                  </a:lnTo>
                  <a:lnTo>
                    <a:pt x="195173" y="124853"/>
                  </a:lnTo>
                  <a:lnTo>
                    <a:pt x="192517" y="131218"/>
                  </a:lnTo>
                  <a:lnTo>
                    <a:pt x="189252" y="137274"/>
                  </a:lnTo>
                  <a:lnTo>
                    <a:pt x="185400" y="142977"/>
                  </a:lnTo>
                  <a:lnTo>
                    <a:pt x="180987" y="148285"/>
                  </a:lnTo>
                  <a:lnTo>
                    <a:pt x="185530" y="154711"/>
                  </a:lnTo>
                  <a:lnTo>
                    <a:pt x="174218" y="154711"/>
                  </a:lnTo>
                  <a:lnTo>
                    <a:pt x="169098" y="158582"/>
                  </a:lnTo>
                  <a:lnTo>
                    <a:pt x="165071" y="161074"/>
                  </a:lnTo>
                  <a:close/>
                </a:path>
                <a:path w="278764" h="277495">
                  <a:moveTo>
                    <a:pt x="90600" y="115608"/>
                  </a:moveTo>
                  <a:lnTo>
                    <a:pt x="80616" y="115595"/>
                  </a:lnTo>
                  <a:lnTo>
                    <a:pt x="79616" y="110909"/>
                  </a:lnTo>
                  <a:lnTo>
                    <a:pt x="79108" y="106121"/>
                  </a:lnTo>
                  <a:lnTo>
                    <a:pt x="79082" y="97104"/>
                  </a:lnTo>
                  <a:lnTo>
                    <a:pt x="88341" y="97104"/>
                  </a:lnTo>
                  <a:lnTo>
                    <a:pt x="88341" y="101307"/>
                  </a:lnTo>
                  <a:lnTo>
                    <a:pt x="90600" y="115608"/>
                  </a:lnTo>
                  <a:close/>
                </a:path>
                <a:path w="278764" h="277495">
                  <a:moveTo>
                    <a:pt x="214056" y="115608"/>
                  </a:moveTo>
                  <a:lnTo>
                    <a:pt x="197815" y="115608"/>
                  </a:lnTo>
                  <a:lnTo>
                    <a:pt x="203022" y="115595"/>
                  </a:lnTo>
                  <a:lnTo>
                    <a:pt x="204939" y="113969"/>
                  </a:lnTo>
                  <a:lnTo>
                    <a:pt x="207082" y="101155"/>
                  </a:lnTo>
                  <a:lnTo>
                    <a:pt x="206717" y="99796"/>
                  </a:lnTo>
                  <a:lnTo>
                    <a:pt x="204952" y="97713"/>
                  </a:lnTo>
                  <a:lnTo>
                    <a:pt x="203657" y="97104"/>
                  </a:lnTo>
                  <a:lnTo>
                    <a:pt x="217154" y="97104"/>
                  </a:lnTo>
                  <a:lnTo>
                    <a:pt x="214056" y="115608"/>
                  </a:lnTo>
                  <a:close/>
                </a:path>
                <a:path w="278764" h="277495">
                  <a:moveTo>
                    <a:pt x="278422" y="277456"/>
                  </a:moveTo>
                  <a:lnTo>
                    <a:pt x="0" y="277456"/>
                  </a:lnTo>
                  <a:lnTo>
                    <a:pt x="5753" y="217144"/>
                  </a:lnTo>
                  <a:lnTo>
                    <a:pt x="10978" y="198899"/>
                  </a:lnTo>
                  <a:lnTo>
                    <a:pt x="22118" y="184275"/>
                  </a:lnTo>
                  <a:lnTo>
                    <a:pt x="37737" y="174573"/>
                  </a:lnTo>
                  <a:lnTo>
                    <a:pt x="56400" y="171094"/>
                  </a:lnTo>
                  <a:lnTo>
                    <a:pt x="78638" y="171094"/>
                  </a:lnTo>
                  <a:lnTo>
                    <a:pt x="82867" y="168910"/>
                  </a:lnTo>
                  <a:lnTo>
                    <a:pt x="97447" y="148285"/>
                  </a:lnTo>
                  <a:lnTo>
                    <a:pt x="93031" y="142977"/>
                  </a:lnTo>
                  <a:lnTo>
                    <a:pt x="89176" y="137274"/>
                  </a:lnTo>
                  <a:lnTo>
                    <a:pt x="85906" y="131218"/>
                  </a:lnTo>
                  <a:lnTo>
                    <a:pt x="83248" y="124853"/>
                  </a:lnTo>
                  <a:lnTo>
                    <a:pt x="93763" y="124853"/>
                  </a:lnTo>
                  <a:lnTo>
                    <a:pt x="99664" y="136469"/>
                  </a:lnTo>
                  <a:lnTo>
                    <a:pt x="112649" y="149626"/>
                  </a:lnTo>
                  <a:lnTo>
                    <a:pt x="122442" y="154711"/>
                  </a:lnTo>
                  <a:lnTo>
                    <a:pt x="104216" y="154711"/>
                  </a:lnTo>
                  <a:lnTo>
                    <a:pt x="96621" y="165493"/>
                  </a:lnTo>
                  <a:lnTo>
                    <a:pt x="102155" y="173227"/>
                  </a:lnTo>
                  <a:lnTo>
                    <a:pt x="90779" y="173227"/>
                  </a:lnTo>
                  <a:lnTo>
                    <a:pt x="86423" y="177761"/>
                  </a:lnTo>
                  <a:lnTo>
                    <a:pt x="80416" y="180339"/>
                  </a:lnTo>
                  <a:lnTo>
                    <a:pt x="56400" y="180339"/>
                  </a:lnTo>
                  <a:lnTo>
                    <a:pt x="41135" y="183186"/>
                  </a:lnTo>
                  <a:lnTo>
                    <a:pt x="28355" y="191127"/>
                  </a:lnTo>
                  <a:lnTo>
                    <a:pt x="19238" y="203094"/>
                  </a:lnTo>
                  <a:lnTo>
                    <a:pt x="14960" y="218020"/>
                  </a:lnTo>
                  <a:lnTo>
                    <a:pt x="10172" y="268211"/>
                  </a:lnTo>
                  <a:lnTo>
                    <a:pt x="277542" y="268211"/>
                  </a:lnTo>
                  <a:lnTo>
                    <a:pt x="278422" y="277456"/>
                  </a:lnTo>
                  <a:close/>
                </a:path>
                <a:path w="278764" h="277495">
                  <a:moveTo>
                    <a:pt x="207556" y="124866"/>
                  </a:moveTo>
                  <a:lnTo>
                    <a:pt x="200774" y="124853"/>
                  </a:lnTo>
                  <a:lnTo>
                    <a:pt x="207571" y="124853"/>
                  </a:lnTo>
                  <a:close/>
                </a:path>
                <a:path w="278764" h="277495">
                  <a:moveTo>
                    <a:pt x="124838" y="187007"/>
                  </a:moveTo>
                  <a:lnTo>
                    <a:pt x="112013" y="187007"/>
                  </a:lnTo>
                  <a:lnTo>
                    <a:pt x="130047" y="168287"/>
                  </a:lnTo>
                  <a:lnTo>
                    <a:pt x="126504" y="167119"/>
                  </a:lnTo>
                  <a:lnTo>
                    <a:pt x="120521" y="164805"/>
                  </a:lnTo>
                  <a:lnTo>
                    <a:pt x="114788" y="161953"/>
                  </a:lnTo>
                  <a:lnTo>
                    <a:pt x="109341" y="158582"/>
                  </a:lnTo>
                  <a:lnTo>
                    <a:pt x="104216" y="154711"/>
                  </a:lnTo>
                  <a:lnTo>
                    <a:pt x="122442" y="154711"/>
                  </a:lnTo>
                  <a:lnTo>
                    <a:pt x="129438" y="158343"/>
                  </a:lnTo>
                  <a:lnTo>
                    <a:pt x="137680" y="161074"/>
                  </a:lnTo>
                  <a:lnTo>
                    <a:pt x="165071" y="161074"/>
                  </a:lnTo>
                  <a:lnTo>
                    <a:pt x="163650" y="161953"/>
                  </a:lnTo>
                  <a:lnTo>
                    <a:pt x="157914" y="164805"/>
                  </a:lnTo>
                  <a:lnTo>
                    <a:pt x="151930" y="167119"/>
                  </a:lnTo>
                  <a:lnTo>
                    <a:pt x="148386" y="168287"/>
                  </a:lnTo>
                  <a:lnTo>
                    <a:pt x="152072" y="172110"/>
                  </a:lnTo>
                  <a:lnTo>
                    <a:pt x="139217" y="172110"/>
                  </a:lnTo>
                  <a:lnTo>
                    <a:pt x="124838" y="187007"/>
                  </a:lnTo>
                  <a:close/>
                </a:path>
                <a:path w="278764" h="277495">
                  <a:moveTo>
                    <a:pt x="177793" y="187007"/>
                  </a:moveTo>
                  <a:lnTo>
                    <a:pt x="166433" y="187007"/>
                  </a:lnTo>
                  <a:lnTo>
                    <a:pt x="181813" y="165493"/>
                  </a:lnTo>
                  <a:lnTo>
                    <a:pt x="174218" y="154711"/>
                  </a:lnTo>
                  <a:lnTo>
                    <a:pt x="185530" y="154711"/>
                  </a:lnTo>
                  <a:lnTo>
                    <a:pt x="195567" y="168910"/>
                  </a:lnTo>
                  <a:lnTo>
                    <a:pt x="199783" y="171094"/>
                  </a:lnTo>
                  <a:lnTo>
                    <a:pt x="222034" y="171094"/>
                  </a:lnTo>
                  <a:lnTo>
                    <a:pt x="233408" y="173215"/>
                  </a:lnTo>
                  <a:lnTo>
                    <a:pt x="187646" y="173227"/>
                  </a:lnTo>
                  <a:lnTo>
                    <a:pt x="177793" y="187007"/>
                  </a:lnTo>
                  <a:close/>
                </a:path>
                <a:path w="278764" h="277495">
                  <a:moveTo>
                    <a:pt x="161729" y="198843"/>
                  </a:moveTo>
                  <a:lnTo>
                    <a:pt x="150609" y="198843"/>
                  </a:lnTo>
                  <a:lnTo>
                    <a:pt x="156489" y="190017"/>
                  </a:lnTo>
                  <a:lnTo>
                    <a:pt x="139217" y="172110"/>
                  </a:lnTo>
                  <a:lnTo>
                    <a:pt x="152072" y="172110"/>
                  </a:lnTo>
                  <a:lnTo>
                    <a:pt x="166433" y="187007"/>
                  </a:lnTo>
                  <a:lnTo>
                    <a:pt x="177793" y="187007"/>
                  </a:lnTo>
                  <a:lnTo>
                    <a:pt x="170765" y="196837"/>
                  </a:lnTo>
                  <a:lnTo>
                    <a:pt x="163059" y="196850"/>
                  </a:lnTo>
                  <a:lnTo>
                    <a:pt x="161729" y="198843"/>
                  </a:lnTo>
                  <a:close/>
                </a:path>
                <a:path w="278764" h="277495">
                  <a:moveTo>
                    <a:pt x="199339" y="258952"/>
                  </a:moveTo>
                  <a:lnTo>
                    <a:pt x="180835" y="258952"/>
                  </a:lnTo>
                  <a:lnTo>
                    <a:pt x="180924" y="235356"/>
                  </a:lnTo>
                  <a:lnTo>
                    <a:pt x="182944" y="224378"/>
                  </a:lnTo>
                  <a:lnTo>
                    <a:pt x="188752" y="214669"/>
                  </a:lnTo>
                  <a:lnTo>
                    <a:pt x="197539" y="207544"/>
                  </a:lnTo>
                  <a:lnTo>
                    <a:pt x="208584" y="203835"/>
                  </a:lnTo>
                  <a:lnTo>
                    <a:pt x="208584" y="180339"/>
                  </a:lnTo>
                  <a:lnTo>
                    <a:pt x="198005" y="180327"/>
                  </a:lnTo>
                  <a:lnTo>
                    <a:pt x="191998" y="177761"/>
                  </a:lnTo>
                  <a:lnTo>
                    <a:pt x="187655" y="173215"/>
                  </a:lnTo>
                  <a:lnTo>
                    <a:pt x="233476" y="173227"/>
                  </a:lnTo>
                  <a:lnTo>
                    <a:pt x="240690" y="174573"/>
                  </a:lnTo>
                  <a:lnTo>
                    <a:pt x="249972" y="180339"/>
                  </a:lnTo>
                  <a:lnTo>
                    <a:pt x="217830" y="180339"/>
                  </a:lnTo>
                  <a:lnTo>
                    <a:pt x="217830" y="203835"/>
                  </a:lnTo>
                  <a:lnTo>
                    <a:pt x="228877" y="207544"/>
                  </a:lnTo>
                  <a:lnTo>
                    <a:pt x="235253" y="212712"/>
                  </a:lnTo>
                  <a:lnTo>
                    <a:pt x="213207" y="212712"/>
                  </a:lnTo>
                  <a:lnTo>
                    <a:pt x="204209" y="214529"/>
                  </a:lnTo>
                  <a:lnTo>
                    <a:pt x="196857" y="219484"/>
                  </a:lnTo>
                  <a:lnTo>
                    <a:pt x="191899" y="226835"/>
                  </a:lnTo>
                  <a:lnTo>
                    <a:pt x="190178" y="235356"/>
                  </a:lnTo>
                  <a:lnTo>
                    <a:pt x="190080" y="249707"/>
                  </a:lnTo>
                  <a:lnTo>
                    <a:pt x="199339" y="249707"/>
                  </a:lnTo>
                  <a:lnTo>
                    <a:pt x="199339" y="258952"/>
                  </a:lnTo>
                  <a:close/>
                </a:path>
                <a:path w="278764" h="277495">
                  <a:moveTo>
                    <a:pt x="110934" y="201434"/>
                  </a:moveTo>
                  <a:lnTo>
                    <a:pt x="90779" y="173227"/>
                  </a:lnTo>
                  <a:lnTo>
                    <a:pt x="102155" y="173227"/>
                  </a:lnTo>
                  <a:lnTo>
                    <a:pt x="112013" y="187007"/>
                  </a:lnTo>
                  <a:lnTo>
                    <a:pt x="124838" y="187007"/>
                  </a:lnTo>
                  <a:lnTo>
                    <a:pt x="121932" y="190017"/>
                  </a:lnTo>
                  <a:lnTo>
                    <a:pt x="126484" y="196850"/>
                  </a:lnTo>
                  <a:lnTo>
                    <a:pt x="115366" y="196850"/>
                  </a:lnTo>
                  <a:lnTo>
                    <a:pt x="110934" y="201434"/>
                  </a:lnTo>
                  <a:close/>
                </a:path>
                <a:path w="278764" h="277495">
                  <a:moveTo>
                    <a:pt x="62502" y="258835"/>
                  </a:moveTo>
                  <a:lnTo>
                    <a:pt x="55819" y="256465"/>
                  </a:lnTo>
                  <a:lnTo>
                    <a:pt x="50513" y="251763"/>
                  </a:lnTo>
                  <a:lnTo>
                    <a:pt x="47307" y="245160"/>
                  </a:lnTo>
                  <a:lnTo>
                    <a:pt x="46914" y="237823"/>
                  </a:lnTo>
                  <a:lnTo>
                    <a:pt x="49282" y="231136"/>
                  </a:lnTo>
                  <a:lnTo>
                    <a:pt x="53983" y="225826"/>
                  </a:lnTo>
                  <a:lnTo>
                    <a:pt x="60591" y="222618"/>
                  </a:lnTo>
                  <a:lnTo>
                    <a:pt x="60591" y="180339"/>
                  </a:lnTo>
                  <a:lnTo>
                    <a:pt x="69837" y="180339"/>
                  </a:lnTo>
                  <a:lnTo>
                    <a:pt x="69837" y="222618"/>
                  </a:lnTo>
                  <a:lnTo>
                    <a:pt x="76352" y="224307"/>
                  </a:lnTo>
                  <a:lnTo>
                    <a:pt x="81445" y="229387"/>
                  </a:lnTo>
                  <a:lnTo>
                    <a:pt x="81915" y="231216"/>
                  </a:lnTo>
                  <a:lnTo>
                    <a:pt x="65214" y="231216"/>
                  </a:lnTo>
                  <a:lnTo>
                    <a:pt x="55968" y="240461"/>
                  </a:lnTo>
                  <a:lnTo>
                    <a:pt x="65214" y="249707"/>
                  </a:lnTo>
                  <a:lnTo>
                    <a:pt x="81228" y="249707"/>
                  </a:lnTo>
                  <a:lnTo>
                    <a:pt x="81151" y="249926"/>
                  </a:lnTo>
                  <a:lnTo>
                    <a:pt x="76447" y="255237"/>
                  </a:lnTo>
                  <a:lnTo>
                    <a:pt x="69837" y="258445"/>
                  </a:lnTo>
                  <a:lnTo>
                    <a:pt x="62502" y="258835"/>
                  </a:lnTo>
                  <a:close/>
                </a:path>
                <a:path w="278764" h="277495">
                  <a:moveTo>
                    <a:pt x="277542" y="268211"/>
                  </a:moveTo>
                  <a:lnTo>
                    <a:pt x="268249" y="268211"/>
                  </a:lnTo>
                  <a:lnTo>
                    <a:pt x="263474" y="218020"/>
                  </a:lnTo>
                  <a:lnTo>
                    <a:pt x="259190" y="203094"/>
                  </a:lnTo>
                  <a:lnTo>
                    <a:pt x="250074" y="191127"/>
                  </a:lnTo>
                  <a:lnTo>
                    <a:pt x="237297" y="183186"/>
                  </a:lnTo>
                  <a:lnTo>
                    <a:pt x="222034" y="180339"/>
                  </a:lnTo>
                  <a:lnTo>
                    <a:pt x="249972" y="180339"/>
                  </a:lnTo>
                  <a:lnTo>
                    <a:pt x="256306" y="184275"/>
                  </a:lnTo>
                  <a:lnTo>
                    <a:pt x="267448" y="198899"/>
                  </a:lnTo>
                  <a:lnTo>
                    <a:pt x="272681" y="217144"/>
                  </a:lnTo>
                  <a:lnTo>
                    <a:pt x="277542" y="268211"/>
                  </a:lnTo>
                  <a:close/>
                </a:path>
                <a:path w="278764" h="277495">
                  <a:moveTo>
                    <a:pt x="167487" y="201422"/>
                  </a:moveTo>
                  <a:lnTo>
                    <a:pt x="163068" y="196837"/>
                  </a:lnTo>
                  <a:lnTo>
                    <a:pt x="170765" y="196837"/>
                  </a:lnTo>
                  <a:lnTo>
                    <a:pt x="167487" y="201422"/>
                  </a:lnTo>
                  <a:close/>
                </a:path>
                <a:path w="278764" h="277495">
                  <a:moveTo>
                    <a:pt x="121373" y="268211"/>
                  </a:moveTo>
                  <a:lnTo>
                    <a:pt x="112039" y="268211"/>
                  </a:lnTo>
                  <a:lnTo>
                    <a:pt x="120527" y="204584"/>
                  </a:lnTo>
                  <a:lnTo>
                    <a:pt x="115366" y="196850"/>
                  </a:lnTo>
                  <a:lnTo>
                    <a:pt x="126484" y="196850"/>
                  </a:lnTo>
                  <a:lnTo>
                    <a:pt x="127812" y="198843"/>
                  </a:lnTo>
                  <a:lnTo>
                    <a:pt x="161729" y="198843"/>
                  </a:lnTo>
                  <a:lnTo>
                    <a:pt x="157900" y="204597"/>
                  </a:lnTo>
                  <a:lnTo>
                    <a:pt x="158366" y="208089"/>
                  </a:lnTo>
                  <a:lnTo>
                    <a:pt x="129387" y="208089"/>
                  </a:lnTo>
                  <a:lnTo>
                    <a:pt x="121373" y="268211"/>
                  </a:lnTo>
                  <a:close/>
                </a:path>
                <a:path w="278764" h="277495">
                  <a:moveTo>
                    <a:pt x="166382" y="268211"/>
                  </a:moveTo>
                  <a:lnTo>
                    <a:pt x="157060" y="268211"/>
                  </a:lnTo>
                  <a:lnTo>
                    <a:pt x="149034" y="208089"/>
                  </a:lnTo>
                  <a:lnTo>
                    <a:pt x="158366" y="208089"/>
                  </a:lnTo>
                  <a:lnTo>
                    <a:pt x="166382" y="268211"/>
                  </a:lnTo>
                  <a:close/>
                </a:path>
                <a:path w="278764" h="277495">
                  <a:moveTo>
                    <a:pt x="245579" y="258952"/>
                  </a:moveTo>
                  <a:lnTo>
                    <a:pt x="227088" y="258952"/>
                  </a:lnTo>
                  <a:lnTo>
                    <a:pt x="227088" y="249707"/>
                  </a:lnTo>
                  <a:lnTo>
                    <a:pt x="236334" y="249707"/>
                  </a:lnTo>
                  <a:lnTo>
                    <a:pt x="236236" y="235356"/>
                  </a:lnTo>
                  <a:lnTo>
                    <a:pt x="234517" y="226835"/>
                  </a:lnTo>
                  <a:lnTo>
                    <a:pt x="229562" y="219484"/>
                  </a:lnTo>
                  <a:lnTo>
                    <a:pt x="222211" y="214529"/>
                  </a:lnTo>
                  <a:lnTo>
                    <a:pt x="213207" y="212712"/>
                  </a:lnTo>
                  <a:lnTo>
                    <a:pt x="235253" y="212712"/>
                  </a:lnTo>
                  <a:lnTo>
                    <a:pt x="237667" y="214669"/>
                  </a:lnTo>
                  <a:lnTo>
                    <a:pt x="243476" y="224378"/>
                  </a:lnTo>
                  <a:lnTo>
                    <a:pt x="245491" y="235356"/>
                  </a:lnTo>
                  <a:lnTo>
                    <a:pt x="245579" y="258952"/>
                  </a:lnTo>
                  <a:close/>
                </a:path>
                <a:path w="278764" h="277495">
                  <a:moveTo>
                    <a:pt x="81228" y="249707"/>
                  </a:moveTo>
                  <a:lnTo>
                    <a:pt x="70319" y="249707"/>
                  </a:lnTo>
                  <a:lnTo>
                    <a:pt x="74460" y="245567"/>
                  </a:lnTo>
                  <a:lnTo>
                    <a:pt x="74460" y="235356"/>
                  </a:lnTo>
                  <a:lnTo>
                    <a:pt x="70319" y="231216"/>
                  </a:lnTo>
                  <a:lnTo>
                    <a:pt x="81915" y="231216"/>
                  </a:lnTo>
                  <a:lnTo>
                    <a:pt x="83105" y="235838"/>
                  </a:lnTo>
                  <a:lnTo>
                    <a:pt x="83519" y="243239"/>
                  </a:lnTo>
                  <a:lnTo>
                    <a:pt x="81228" y="249707"/>
                  </a:lnTo>
                  <a:close/>
                </a:path>
                <a:path w="278764" h="277495">
                  <a:moveTo>
                    <a:pt x="69837" y="245084"/>
                  </a:moveTo>
                  <a:lnTo>
                    <a:pt x="60591" y="245084"/>
                  </a:lnTo>
                  <a:lnTo>
                    <a:pt x="60591" y="235838"/>
                  </a:lnTo>
                  <a:lnTo>
                    <a:pt x="69837" y="235838"/>
                  </a:lnTo>
                  <a:lnTo>
                    <a:pt x="69837" y="2450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03604" y="3554704"/>
            <a:ext cx="319659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35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35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35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5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</a:t>
            </a:r>
            <a:r>
              <a:rPr lang="uk-UA" sz="35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35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демія</a:t>
            </a:r>
            <a:r>
              <a:rPr lang="ru-RU" sz="35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5904" y="1057655"/>
            <a:ext cx="2588896" cy="1246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84150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імунізації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35904" y="2805429"/>
            <a:ext cx="2588896" cy="1474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Неефективний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</a:p>
          <a:p>
            <a:pPr marL="184150" indent="-1714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uk-UA" sz="1000" spc="-5" dirty="0">
                <a:latin typeface="Arial MT"/>
                <a:cs typeface="Arial MT"/>
              </a:rPr>
              <a:t>І</a:t>
            </a:r>
            <a:r>
              <a:rPr lang="ru-RU" sz="1000" spc="-5" dirty="0" err="1">
                <a:latin typeface="Arial MT"/>
                <a:cs typeface="Arial MT"/>
              </a:rPr>
              <a:t>нтерференція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материнськіх</a:t>
            </a:r>
            <a:r>
              <a:rPr lang="ru-RU" sz="1000" spc="-5" dirty="0">
                <a:latin typeface="Arial MT"/>
                <a:cs typeface="Arial MT"/>
              </a:rPr>
              <a:t> </a:t>
            </a:r>
            <a:r>
              <a:rPr lang="ru-RU" sz="1000" spc="-5" dirty="0" err="1">
                <a:latin typeface="Arial MT"/>
                <a:cs typeface="Arial MT"/>
              </a:rPr>
              <a:t>антитіл</a:t>
            </a:r>
            <a:r>
              <a:rPr lang="ru-RU" sz="1000" spc="-5" dirty="0">
                <a:latin typeface="Arial MT"/>
                <a:cs typeface="Arial MT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щепленнями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Вакцина не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Неправильний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імунізації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" y="369569"/>
            <a:ext cx="9144000" cy="4835525"/>
            <a:chOff x="0" y="308128"/>
            <a:chExt cx="9144000" cy="4835525"/>
          </a:xfrm>
        </p:grpSpPr>
        <p:sp>
          <p:nvSpPr>
            <p:cNvPr id="3" name="object 3"/>
            <p:cNvSpPr/>
            <p:nvPr/>
          </p:nvSpPr>
          <p:spPr>
            <a:xfrm>
              <a:off x="0" y="1490471"/>
              <a:ext cx="9144000" cy="3653154"/>
            </a:xfrm>
            <a:custGeom>
              <a:avLst/>
              <a:gdLst/>
              <a:ahLst/>
              <a:cxnLst/>
              <a:rect l="l" t="t" r="r" b="b"/>
              <a:pathLst>
                <a:path w="9144000" h="3653154">
                  <a:moveTo>
                    <a:pt x="9144000" y="3653028"/>
                  </a:moveTo>
                  <a:lnTo>
                    <a:pt x="0" y="3653028"/>
                  </a:lnTo>
                  <a:lnTo>
                    <a:pt x="0" y="0"/>
                  </a:lnTo>
                  <a:lnTo>
                    <a:pt x="9144000" y="0"/>
                  </a:lnTo>
                  <a:lnTo>
                    <a:pt x="9144000" y="3653028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84288" y="409600"/>
              <a:ext cx="2339454" cy="23018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615" y="308128"/>
              <a:ext cx="339097" cy="3234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491995"/>
              <a:ext cx="3337560" cy="36515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5263" y="1951062"/>
              <a:ext cx="667969" cy="6673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1140" y="2092959"/>
              <a:ext cx="214630" cy="1803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05263" y="2892132"/>
              <a:ext cx="667969" cy="6673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1140" y="3034029"/>
              <a:ext cx="214630" cy="18033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45507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1945" y="972773"/>
            <a:ext cx="4550728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500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Клінічне</a:t>
            </a:r>
            <a:r>
              <a:rPr lang="ru-RU" sz="1500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500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1500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500" spc="-5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</a:t>
            </a:r>
            <a:r>
              <a:rPr lang="ru-RU" sz="1500" spc="-5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56557" y="2006081"/>
            <a:ext cx="3081656" cy="26058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імунізацією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материнських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вакцинації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імунізації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успешность иммунизации и избежать избыточной иммунизации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справжнього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операцією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05263" y="3833202"/>
            <a:ext cx="668020" cy="667385"/>
            <a:chOff x="3805263" y="3833202"/>
            <a:chExt cx="668020" cy="66738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05263" y="3833202"/>
              <a:ext cx="667969" cy="6673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1140" y="3975099"/>
              <a:ext cx="214630" cy="1803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4792"/>
            <a:ext cx="9144000" cy="3549650"/>
            <a:chOff x="0" y="1594103"/>
            <a:chExt cx="9144000" cy="3549650"/>
          </a:xfrm>
        </p:grpSpPr>
        <p:sp>
          <p:nvSpPr>
            <p:cNvPr id="3" name="object 3"/>
            <p:cNvSpPr/>
            <p:nvPr/>
          </p:nvSpPr>
          <p:spPr>
            <a:xfrm>
              <a:off x="3604259" y="1594103"/>
              <a:ext cx="5539740" cy="3549650"/>
            </a:xfrm>
            <a:custGeom>
              <a:avLst/>
              <a:gdLst/>
              <a:ahLst/>
              <a:cxnLst/>
              <a:rect l="l" t="t" r="r" b="b"/>
              <a:pathLst>
                <a:path w="5539740" h="3549650">
                  <a:moveTo>
                    <a:pt x="0" y="3549396"/>
                  </a:moveTo>
                  <a:lnTo>
                    <a:pt x="5539740" y="3549396"/>
                  </a:lnTo>
                  <a:lnTo>
                    <a:pt x="5539740" y="0"/>
                  </a:lnTo>
                  <a:lnTo>
                    <a:pt x="0" y="0"/>
                  </a:lnTo>
                  <a:lnTo>
                    <a:pt x="0" y="354939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594103"/>
              <a:ext cx="3604260" cy="3549650"/>
            </a:xfrm>
            <a:custGeom>
              <a:avLst/>
              <a:gdLst/>
              <a:ahLst/>
              <a:cxnLst/>
              <a:rect l="l" t="t" r="r" b="b"/>
              <a:pathLst>
                <a:path w="3604260" h="3549650">
                  <a:moveTo>
                    <a:pt x="3604260" y="3549396"/>
                  </a:moveTo>
                  <a:lnTo>
                    <a:pt x="0" y="3549396"/>
                  </a:lnTo>
                  <a:lnTo>
                    <a:pt x="0" y="0"/>
                  </a:lnTo>
                  <a:lnTo>
                    <a:pt x="3604260" y="0"/>
                  </a:lnTo>
                  <a:lnTo>
                    <a:pt x="3604260" y="3549396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67605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епідемічних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комбіноване</a:t>
            </a:r>
            <a:r>
              <a:rPr lang="ru-RU" sz="16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54735" y="815811"/>
            <a:ext cx="7630161" cy="95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Флуоресцентна пластина для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очевидні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50875" y="934719"/>
            <a:ext cx="269875" cy="417195"/>
            <a:chOff x="650875" y="934719"/>
            <a:chExt cx="269875" cy="417195"/>
          </a:xfrm>
        </p:grpSpPr>
        <p:sp>
          <p:nvSpPr>
            <p:cNvPr id="9" name="object 9"/>
            <p:cNvSpPr/>
            <p:nvPr/>
          </p:nvSpPr>
          <p:spPr>
            <a:xfrm>
              <a:off x="650875" y="934719"/>
              <a:ext cx="269875" cy="288925"/>
            </a:xfrm>
            <a:custGeom>
              <a:avLst/>
              <a:gdLst/>
              <a:ahLst/>
              <a:cxnLst/>
              <a:rect l="l" t="t" r="r" b="b"/>
              <a:pathLst>
                <a:path w="269875" h="288925">
                  <a:moveTo>
                    <a:pt x="88163" y="288518"/>
                  </a:moveTo>
                  <a:lnTo>
                    <a:pt x="76047" y="288518"/>
                  </a:lnTo>
                  <a:lnTo>
                    <a:pt x="74512" y="277428"/>
                  </a:lnTo>
                  <a:lnTo>
                    <a:pt x="70326" y="265726"/>
                  </a:lnTo>
                  <a:lnTo>
                    <a:pt x="64121" y="254766"/>
                  </a:lnTo>
                  <a:lnTo>
                    <a:pt x="56527" y="245897"/>
                  </a:lnTo>
                  <a:lnTo>
                    <a:pt x="47695" y="237392"/>
                  </a:lnTo>
                  <a:lnTo>
                    <a:pt x="28263" y="214747"/>
                  </a:lnTo>
                  <a:lnTo>
                    <a:pt x="8832" y="182268"/>
                  </a:lnTo>
                  <a:lnTo>
                    <a:pt x="0" y="144259"/>
                  </a:lnTo>
                  <a:lnTo>
                    <a:pt x="0" y="131800"/>
                  </a:lnTo>
                  <a:lnTo>
                    <a:pt x="6826" y="90144"/>
                  </a:lnTo>
                  <a:lnTo>
                    <a:pt x="25864" y="53964"/>
                  </a:lnTo>
                  <a:lnTo>
                    <a:pt x="54949" y="25432"/>
                  </a:lnTo>
                  <a:lnTo>
                    <a:pt x="91917" y="6720"/>
                  </a:lnTo>
                  <a:lnTo>
                    <a:pt x="134607" y="0"/>
                  </a:lnTo>
                  <a:lnTo>
                    <a:pt x="177360" y="6720"/>
                  </a:lnTo>
                  <a:lnTo>
                    <a:pt x="214492" y="25432"/>
                  </a:lnTo>
                  <a:lnTo>
                    <a:pt x="243774" y="53964"/>
                  </a:lnTo>
                  <a:lnTo>
                    <a:pt x="262978" y="90144"/>
                  </a:lnTo>
                  <a:lnTo>
                    <a:pt x="269875" y="131800"/>
                  </a:lnTo>
                  <a:lnTo>
                    <a:pt x="269875" y="144259"/>
                  </a:lnTo>
                  <a:lnTo>
                    <a:pt x="267894" y="152780"/>
                  </a:lnTo>
                  <a:lnTo>
                    <a:pt x="146710" y="152780"/>
                  </a:lnTo>
                  <a:lnTo>
                    <a:pt x="143991" y="153441"/>
                  </a:lnTo>
                  <a:lnTo>
                    <a:pt x="121818" y="153441"/>
                  </a:lnTo>
                  <a:lnTo>
                    <a:pt x="109460" y="155602"/>
                  </a:lnTo>
                  <a:lnTo>
                    <a:pt x="98680" y="161882"/>
                  </a:lnTo>
                  <a:lnTo>
                    <a:pt x="91055" y="171974"/>
                  </a:lnTo>
                  <a:lnTo>
                    <a:pt x="88163" y="185572"/>
                  </a:lnTo>
                  <a:lnTo>
                    <a:pt x="88163" y="288518"/>
                  </a:lnTo>
                  <a:close/>
                </a:path>
                <a:path w="269875" h="288925">
                  <a:moveTo>
                    <a:pt x="193827" y="288518"/>
                  </a:moveTo>
                  <a:lnTo>
                    <a:pt x="182384" y="288518"/>
                  </a:lnTo>
                  <a:lnTo>
                    <a:pt x="182384" y="183603"/>
                  </a:lnTo>
                  <a:lnTo>
                    <a:pt x="179839" y="169936"/>
                  </a:lnTo>
                  <a:lnTo>
                    <a:pt x="173129" y="160324"/>
                  </a:lnTo>
                  <a:lnTo>
                    <a:pt x="163643" y="154646"/>
                  </a:lnTo>
                  <a:lnTo>
                    <a:pt x="152768" y="152780"/>
                  </a:lnTo>
                  <a:lnTo>
                    <a:pt x="267894" y="152780"/>
                  </a:lnTo>
                  <a:lnTo>
                    <a:pt x="261042" y="182268"/>
                  </a:lnTo>
                  <a:lnTo>
                    <a:pt x="241611" y="214747"/>
                  </a:lnTo>
                  <a:lnTo>
                    <a:pt x="222179" y="237392"/>
                  </a:lnTo>
                  <a:lnTo>
                    <a:pt x="213347" y="245897"/>
                  </a:lnTo>
                  <a:lnTo>
                    <a:pt x="205753" y="254766"/>
                  </a:lnTo>
                  <a:lnTo>
                    <a:pt x="199548" y="265726"/>
                  </a:lnTo>
                  <a:lnTo>
                    <a:pt x="195362" y="277428"/>
                  </a:lnTo>
                  <a:lnTo>
                    <a:pt x="193827" y="288518"/>
                  </a:lnTo>
                  <a:close/>
                </a:path>
                <a:path w="269875" h="288925">
                  <a:moveTo>
                    <a:pt x="135940" y="156717"/>
                  </a:moveTo>
                  <a:lnTo>
                    <a:pt x="131914" y="154749"/>
                  </a:lnTo>
                  <a:lnTo>
                    <a:pt x="127203" y="153441"/>
                  </a:lnTo>
                  <a:lnTo>
                    <a:pt x="143991" y="153441"/>
                  </a:lnTo>
                  <a:lnTo>
                    <a:pt x="141325" y="154089"/>
                  </a:lnTo>
                  <a:lnTo>
                    <a:pt x="135940" y="156717"/>
                  </a:lnTo>
                  <a:close/>
                </a:path>
                <a:path w="269875" h="288925">
                  <a:moveTo>
                    <a:pt x="170941" y="288518"/>
                  </a:moveTo>
                  <a:lnTo>
                    <a:pt x="99606" y="288518"/>
                  </a:lnTo>
                  <a:lnTo>
                    <a:pt x="99606" y="185572"/>
                  </a:lnTo>
                  <a:lnTo>
                    <a:pt x="101562" y="176377"/>
                  </a:lnTo>
                  <a:lnTo>
                    <a:pt x="106673" y="169584"/>
                  </a:lnTo>
                  <a:lnTo>
                    <a:pt x="113804" y="165375"/>
                  </a:lnTo>
                  <a:lnTo>
                    <a:pt x="121818" y="163931"/>
                  </a:lnTo>
                  <a:lnTo>
                    <a:pt x="124510" y="163931"/>
                  </a:lnTo>
                  <a:lnTo>
                    <a:pt x="125856" y="164579"/>
                  </a:lnTo>
                  <a:lnTo>
                    <a:pt x="121145" y="169824"/>
                  </a:lnTo>
                  <a:lnTo>
                    <a:pt x="117779" y="177037"/>
                  </a:lnTo>
                  <a:lnTo>
                    <a:pt x="117779" y="185572"/>
                  </a:lnTo>
                  <a:lnTo>
                    <a:pt x="119273" y="199136"/>
                  </a:lnTo>
                  <a:lnTo>
                    <a:pt x="123164" y="208521"/>
                  </a:lnTo>
                  <a:lnTo>
                    <a:pt x="128570" y="213972"/>
                  </a:lnTo>
                  <a:lnTo>
                    <a:pt x="134607" y="215734"/>
                  </a:lnTo>
                  <a:lnTo>
                    <a:pt x="170941" y="215734"/>
                  </a:lnTo>
                  <a:lnTo>
                    <a:pt x="170941" y="288518"/>
                  </a:lnTo>
                  <a:close/>
                </a:path>
                <a:path w="269875" h="288925">
                  <a:moveTo>
                    <a:pt x="170941" y="215734"/>
                  </a:moveTo>
                  <a:lnTo>
                    <a:pt x="134607" y="215734"/>
                  </a:lnTo>
                  <a:lnTo>
                    <a:pt x="140247" y="214156"/>
                  </a:lnTo>
                  <a:lnTo>
                    <a:pt x="145449" y="209011"/>
                  </a:lnTo>
                  <a:lnTo>
                    <a:pt x="149266" y="199688"/>
                  </a:lnTo>
                  <a:lnTo>
                    <a:pt x="150748" y="185572"/>
                  </a:lnTo>
                  <a:lnTo>
                    <a:pt x="150748" y="177037"/>
                  </a:lnTo>
                  <a:lnTo>
                    <a:pt x="148729" y="170484"/>
                  </a:lnTo>
                  <a:lnTo>
                    <a:pt x="144691" y="164579"/>
                  </a:lnTo>
                  <a:lnTo>
                    <a:pt x="147383" y="163931"/>
                  </a:lnTo>
                  <a:lnTo>
                    <a:pt x="152768" y="163931"/>
                  </a:lnTo>
                  <a:lnTo>
                    <a:pt x="157311" y="164422"/>
                  </a:lnTo>
                  <a:lnTo>
                    <a:pt x="163369" y="166881"/>
                  </a:lnTo>
                  <a:lnTo>
                    <a:pt x="168670" y="172782"/>
                  </a:lnTo>
                  <a:lnTo>
                    <a:pt x="170941" y="183603"/>
                  </a:lnTo>
                  <a:lnTo>
                    <a:pt x="170941" y="215734"/>
                  </a:lnTo>
                  <a:close/>
                </a:path>
                <a:path w="269875" h="288925">
                  <a:moveTo>
                    <a:pt x="134607" y="205244"/>
                  </a:moveTo>
                  <a:lnTo>
                    <a:pt x="133261" y="204584"/>
                  </a:lnTo>
                  <a:lnTo>
                    <a:pt x="129222" y="199339"/>
                  </a:lnTo>
                  <a:lnTo>
                    <a:pt x="129222" y="179006"/>
                  </a:lnTo>
                  <a:lnTo>
                    <a:pt x="131241" y="173761"/>
                  </a:lnTo>
                  <a:lnTo>
                    <a:pt x="135267" y="170484"/>
                  </a:lnTo>
                  <a:lnTo>
                    <a:pt x="137960" y="173761"/>
                  </a:lnTo>
                  <a:lnTo>
                    <a:pt x="139979" y="178358"/>
                  </a:lnTo>
                  <a:lnTo>
                    <a:pt x="139979" y="200647"/>
                  </a:lnTo>
                  <a:lnTo>
                    <a:pt x="135267" y="204584"/>
                  </a:lnTo>
                  <a:lnTo>
                    <a:pt x="134607" y="205244"/>
                  </a:lnTo>
                  <a:close/>
                </a:path>
              </a:pathLst>
            </a:custGeom>
            <a:solidFill>
              <a:srgbClr val="007B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2955" y="1239494"/>
              <a:ext cx="104330" cy="11242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48005" y="1889759"/>
            <a:ext cx="2396490" cy="87972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НОВЕ ОНОВЛЕННЯ
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імунізації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7605" y="2824480"/>
            <a:ext cx="1765300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ICHV/CPV/CDV</a:t>
            </a:r>
            <a:r>
              <a:rPr sz="1300" spc="-3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48640" y="2693670"/>
            <a:ext cx="506095" cy="1947545"/>
            <a:chOff x="548640" y="2693670"/>
            <a:chExt cx="506095" cy="1947545"/>
          </a:xfrm>
        </p:grpSpPr>
        <p:sp>
          <p:nvSpPr>
            <p:cNvPr id="14" name="object 14"/>
            <p:cNvSpPr/>
            <p:nvPr/>
          </p:nvSpPr>
          <p:spPr>
            <a:xfrm>
              <a:off x="548640" y="2693670"/>
              <a:ext cx="506095" cy="503555"/>
            </a:xfrm>
            <a:custGeom>
              <a:avLst/>
              <a:gdLst/>
              <a:ahLst/>
              <a:cxnLst/>
              <a:rect l="l" t="t" r="r" b="b"/>
              <a:pathLst>
                <a:path w="506094" h="503555">
                  <a:moveTo>
                    <a:pt x="253047" y="503555"/>
                  </a:moveTo>
                  <a:lnTo>
                    <a:pt x="207562" y="499499"/>
                  </a:lnTo>
                  <a:lnTo>
                    <a:pt x="164752" y="487807"/>
                  </a:lnTo>
                  <a:lnTo>
                    <a:pt x="125331" y="469196"/>
                  </a:lnTo>
                  <a:lnTo>
                    <a:pt x="90013" y="444378"/>
                  </a:lnTo>
                  <a:lnTo>
                    <a:pt x="59514" y="414070"/>
                  </a:lnTo>
                  <a:lnTo>
                    <a:pt x="34549" y="378985"/>
                  </a:lnTo>
                  <a:lnTo>
                    <a:pt x="15831" y="339839"/>
                  </a:lnTo>
                  <a:lnTo>
                    <a:pt x="4077" y="297346"/>
                  </a:lnTo>
                  <a:lnTo>
                    <a:pt x="0" y="252222"/>
                  </a:lnTo>
                  <a:lnTo>
                    <a:pt x="4077" y="206832"/>
                  </a:lnTo>
                  <a:lnTo>
                    <a:pt x="15831" y="164133"/>
                  </a:lnTo>
                  <a:lnTo>
                    <a:pt x="34549" y="124832"/>
                  </a:lnTo>
                  <a:lnTo>
                    <a:pt x="59514" y="89636"/>
                  </a:lnTo>
                  <a:lnTo>
                    <a:pt x="90013" y="59254"/>
                  </a:lnTo>
                  <a:lnTo>
                    <a:pt x="125331" y="34391"/>
                  </a:lnTo>
                  <a:lnTo>
                    <a:pt x="164752" y="15756"/>
                  </a:lnTo>
                  <a:lnTo>
                    <a:pt x="207562" y="4057"/>
                  </a:lnTo>
                  <a:lnTo>
                    <a:pt x="253047" y="0"/>
                  </a:lnTo>
                  <a:lnTo>
                    <a:pt x="298532" y="4056"/>
                  </a:lnTo>
                  <a:lnTo>
                    <a:pt x="341342" y="15751"/>
                  </a:lnTo>
                  <a:lnTo>
                    <a:pt x="380763" y="34375"/>
                  </a:lnTo>
                  <a:lnTo>
                    <a:pt x="416081" y="59215"/>
                  </a:lnTo>
                  <a:lnTo>
                    <a:pt x="446580" y="89560"/>
                  </a:lnTo>
                  <a:lnTo>
                    <a:pt x="471545" y="124700"/>
                  </a:lnTo>
                  <a:lnTo>
                    <a:pt x="490263" y="163924"/>
                  </a:lnTo>
                  <a:lnTo>
                    <a:pt x="502017" y="206520"/>
                  </a:lnTo>
                  <a:lnTo>
                    <a:pt x="506094" y="251777"/>
                  </a:lnTo>
                  <a:lnTo>
                    <a:pt x="502017" y="297034"/>
                  </a:lnTo>
                  <a:lnTo>
                    <a:pt x="490263" y="339630"/>
                  </a:lnTo>
                  <a:lnTo>
                    <a:pt x="471545" y="378854"/>
                  </a:lnTo>
                  <a:lnTo>
                    <a:pt x="446580" y="413994"/>
                  </a:lnTo>
                  <a:lnTo>
                    <a:pt x="416081" y="444339"/>
                  </a:lnTo>
                  <a:lnTo>
                    <a:pt x="380763" y="469179"/>
                  </a:lnTo>
                  <a:lnTo>
                    <a:pt x="341342" y="487803"/>
                  </a:lnTo>
                  <a:lnTo>
                    <a:pt x="298532" y="499498"/>
                  </a:lnTo>
                  <a:lnTo>
                    <a:pt x="253047" y="50355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785" y="2787650"/>
              <a:ext cx="218440" cy="3155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48640" y="3394710"/>
              <a:ext cx="506095" cy="503555"/>
            </a:xfrm>
            <a:custGeom>
              <a:avLst/>
              <a:gdLst/>
              <a:ahLst/>
              <a:cxnLst/>
              <a:rect l="l" t="t" r="r" b="b"/>
              <a:pathLst>
                <a:path w="506094" h="503554">
                  <a:moveTo>
                    <a:pt x="253047" y="503554"/>
                  </a:moveTo>
                  <a:lnTo>
                    <a:pt x="207562" y="499499"/>
                  </a:lnTo>
                  <a:lnTo>
                    <a:pt x="164752" y="487807"/>
                  </a:lnTo>
                  <a:lnTo>
                    <a:pt x="125331" y="469196"/>
                  </a:lnTo>
                  <a:lnTo>
                    <a:pt x="90013" y="444378"/>
                  </a:lnTo>
                  <a:lnTo>
                    <a:pt x="59514" y="414070"/>
                  </a:lnTo>
                  <a:lnTo>
                    <a:pt x="34549" y="378985"/>
                  </a:lnTo>
                  <a:lnTo>
                    <a:pt x="15831" y="339839"/>
                  </a:lnTo>
                  <a:lnTo>
                    <a:pt x="4077" y="297346"/>
                  </a:lnTo>
                  <a:lnTo>
                    <a:pt x="0" y="252222"/>
                  </a:lnTo>
                  <a:lnTo>
                    <a:pt x="4077" y="206832"/>
                  </a:lnTo>
                  <a:lnTo>
                    <a:pt x="15831" y="164133"/>
                  </a:lnTo>
                  <a:lnTo>
                    <a:pt x="34549" y="124832"/>
                  </a:lnTo>
                  <a:lnTo>
                    <a:pt x="59514" y="89636"/>
                  </a:lnTo>
                  <a:lnTo>
                    <a:pt x="90013" y="59254"/>
                  </a:lnTo>
                  <a:lnTo>
                    <a:pt x="125331" y="34391"/>
                  </a:lnTo>
                  <a:lnTo>
                    <a:pt x="164752" y="15756"/>
                  </a:lnTo>
                  <a:lnTo>
                    <a:pt x="207562" y="4057"/>
                  </a:lnTo>
                  <a:lnTo>
                    <a:pt x="253047" y="0"/>
                  </a:lnTo>
                  <a:lnTo>
                    <a:pt x="298532" y="4056"/>
                  </a:lnTo>
                  <a:lnTo>
                    <a:pt x="341342" y="15751"/>
                  </a:lnTo>
                  <a:lnTo>
                    <a:pt x="380763" y="34375"/>
                  </a:lnTo>
                  <a:lnTo>
                    <a:pt x="416081" y="59215"/>
                  </a:lnTo>
                  <a:lnTo>
                    <a:pt x="446580" y="89560"/>
                  </a:lnTo>
                  <a:lnTo>
                    <a:pt x="471545" y="124700"/>
                  </a:lnTo>
                  <a:lnTo>
                    <a:pt x="490263" y="163924"/>
                  </a:lnTo>
                  <a:lnTo>
                    <a:pt x="502017" y="206520"/>
                  </a:lnTo>
                  <a:lnTo>
                    <a:pt x="506094" y="251777"/>
                  </a:lnTo>
                  <a:lnTo>
                    <a:pt x="502017" y="297034"/>
                  </a:lnTo>
                  <a:lnTo>
                    <a:pt x="490263" y="339630"/>
                  </a:lnTo>
                  <a:lnTo>
                    <a:pt x="471545" y="378854"/>
                  </a:lnTo>
                  <a:lnTo>
                    <a:pt x="446580" y="413994"/>
                  </a:lnTo>
                  <a:lnTo>
                    <a:pt x="416081" y="444339"/>
                  </a:lnTo>
                  <a:lnTo>
                    <a:pt x="380763" y="469179"/>
                  </a:lnTo>
                  <a:lnTo>
                    <a:pt x="341342" y="487803"/>
                  </a:lnTo>
                  <a:lnTo>
                    <a:pt x="298532" y="499498"/>
                  </a:lnTo>
                  <a:lnTo>
                    <a:pt x="253047" y="503554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785" y="3488690"/>
              <a:ext cx="218440" cy="31559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48640" y="4137660"/>
              <a:ext cx="506095" cy="503555"/>
            </a:xfrm>
            <a:custGeom>
              <a:avLst/>
              <a:gdLst/>
              <a:ahLst/>
              <a:cxnLst/>
              <a:rect l="l" t="t" r="r" b="b"/>
              <a:pathLst>
                <a:path w="506094" h="503554">
                  <a:moveTo>
                    <a:pt x="253047" y="503554"/>
                  </a:moveTo>
                  <a:lnTo>
                    <a:pt x="207562" y="499498"/>
                  </a:lnTo>
                  <a:lnTo>
                    <a:pt x="164752" y="487799"/>
                  </a:lnTo>
                  <a:lnTo>
                    <a:pt x="125331" y="469168"/>
                  </a:lnTo>
                  <a:lnTo>
                    <a:pt x="90013" y="444312"/>
                  </a:lnTo>
                  <a:lnTo>
                    <a:pt x="59514" y="413939"/>
                  </a:lnTo>
                  <a:lnTo>
                    <a:pt x="34549" y="378760"/>
                  </a:lnTo>
                  <a:lnTo>
                    <a:pt x="15831" y="339481"/>
                  </a:lnTo>
                  <a:lnTo>
                    <a:pt x="4077" y="296811"/>
                  </a:lnTo>
                  <a:lnTo>
                    <a:pt x="0" y="251460"/>
                  </a:lnTo>
                  <a:lnTo>
                    <a:pt x="4077" y="206297"/>
                  </a:lnTo>
                  <a:lnTo>
                    <a:pt x="15831" y="163775"/>
                  </a:lnTo>
                  <a:lnTo>
                    <a:pt x="34549" y="124606"/>
                  </a:lnTo>
                  <a:lnTo>
                    <a:pt x="59514" y="89506"/>
                  </a:lnTo>
                  <a:lnTo>
                    <a:pt x="90013" y="59187"/>
                  </a:lnTo>
                  <a:lnTo>
                    <a:pt x="125331" y="34363"/>
                  </a:lnTo>
                  <a:lnTo>
                    <a:pt x="164752" y="15748"/>
                  </a:lnTo>
                  <a:lnTo>
                    <a:pt x="207562" y="4056"/>
                  </a:lnTo>
                  <a:lnTo>
                    <a:pt x="253047" y="0"/>
                  </a:lnTo>
                  <a:lnTo>
                    <a:pt x="298532" y="4056"/>
                  </a:lnTo>
                  <a:lnTo>
                    <a:pt x="341342" y="15751"/>
                  </a:lnTo>
                  <a:lnTo>
                    <a:pt x="380763" y="34375"/>
                  </a:lnTo>
                  <a:lnTo>
                    <a:pt x="416081" y="59215"/>
                  </a:lnTo>
                  <a:lnTo>
                    <a:pt x="446580" y="89560"/>
                  </a:lnTo>
                  <a:lnTo>
                    <a:pt x="471545" y="124700"/>
                  </a:lnTo>
                  <a:lnTo>
                    <a:pt x="490263" y="163924"/>
                  </a:lnTo>
                  <a:lnTo>
                    <a:pt x="502017" y="206520"/>
                  </a:lnTo>
                  <a:lnTo>
                    <a:pt x="506094" y="251777"/>
                  </a:lnTo>
                  <a:lnTo>
                    <a:pt x="502017" y="297034"/>
                  </a:lnTo>
                  <a:lnTo>
                    <a:pt x="490263" y="339630"/>
                  </a:lnTo>
                  <a:lnTo>
                    <a:pt x="471545" y="378854"/>
                  </a:lnTo>
                  <a:lnTo>
                    <a:pt x="446580" y="413994"/>
                  </a:lnTo>
                  <a:lnTo>
                    <a:pt x="416081" y="444339"/>
                  </a:lnTo>
                  <a:lnTo>
                    <a:pt x="380763" y="469179"/>
                  </a:lnTo>
                  <a:lnTo>
                    <a:pt x="341342" y="487803"/>
                  </a:lnTo>
                  <a:lnTo>
                    <a:pt x="298532" y="499498"/>
                  </a:lnTo>
                  <a:lnTo>
                    <a:pt x="253047" y="503554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785" y="4231640"/>
              <a:ext cx="218440" cy="31559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157605" y="3525520"/>
            <a:ext cx="1296670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CPV/CDV</a:t>
            </a:r>
            <a:r>
              <a:rPr sz="1300" spc="-3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57605" y="4268470"/>
            <a:ext cx="1633220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FPV/FCV/FHV</a:t>
            </a:r>
            <a:r>
              <a:rPr sz="1300" spc="-3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54245" y="1776637"/>
            <a:ext cx="2835910" cy="70596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lang="ru-RU" sz="1400" b="1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Повна</a:t>
            </a:r>
            <a:r>
              <a:rPr lang="ru-RU" sz="1400" b="1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sz="1400" b="1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200" b="1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точним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зв'язком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97363" y="1865337"/>
            <a:ext cx="667969" cy="66733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4365625" y="1959610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54244" y="2646247"/>
            <a:ext cx="4161156" cy="53668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97363" y="2692742"/>
            <a:ext cx="667969" cy="66733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4365625" y="2787014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54244" y="3304280"/>
            <a:ext cx="3991201" cy="7367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</a:t>
            </a:r>
            <a:r>
              <a:rPr lang="ru-RU" sz="14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4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напівавтоматичне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приладове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вивільняється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97363" y="3351238"/>
            <a:ext cx="667969" cy="66733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4365625" y="3445509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54245" y="4113727"/>
            <a:ext cx="4237355" cy="70596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lang="ru-RU" sz="1400" b="1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1400" b="1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200" b="1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реагентами ІФА,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широкому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7363" y="4103713"/>
            <a:ext cx="667969" cy="66733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4365625" y="4197984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4049" y="922337"/>
            <a:ext cx="446011" cy="4460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14049" y="1982355"/>
            <a:ext cx="446011" cy="44601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99367" y="884237"/>
            <a:ext cx="26850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5" dirty="0">
                <a:solidFill>
                  <a:srgbClr val="007B36"/>
                </a:solidFill>
                <a:latin typeface="Arial MT"/>
                <a:cs typeface="Arial MT"/>
              </a:rPr>
              <a:t>01.</a:t>
            </a:r>
            <a:r>
              <a:rPr lang="ru-RU" sz="1800" b="0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z="1800" b="0" spc="-5" dirty="0" err="1">
                <a:solidFill>
                  <a:srgbClr val="007B36"/>
                </a:solidFill>
                <a:latin typeface="Arial MT"/>
                <a:cs typeface="Arial MT"/>
              </a:rPr>
              <a:t>Профіль</a:t>
            </a:r>
            <a:r>
              <a:rPr lang="ru-RU" sz="1800" b="0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z="1800" b="0" spc="-5" dirty="0" err="1">
                <a:solidFill>
                  <a:srgbClr val="007B36"/>
                </a:solidFill>
                <a:latin typeface="Arial MT"/>
                <a:cs typeface="Arial MT"/>
              </a:rPr>
              <a:t>компанії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99366" y="1941195"/>
            <a:ext cx="40446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7B36"/>
                </a:solidFill>
                <a:latin typeface="Arial MT"/>
                <a:cs typeface="Arial MT"/>
              </a:rPr>
              <a:t>02.</a:t>
            </a:r>
            <a:r>
              <a:rPr lang="ru-RU" sz="1800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pc="-5" dirty="0" err="1">
                <a:solidFill>
                  <a:srgbClr val="007B36"/>
                </a:solidFill>
                <a:latin typeface="Arial MT"/>
                <a:cs typeface="Arial MT"/>
              </a:rPr>
              <a:t>Флуоресцентний</a:t>
            </a:r>
            <a:r>
              <a:rPr lang="ru-RU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pc="-5" dirty="0" err="1">
                <a:solidFill>
                  <a:srgbClr val="007B36"/>
                </a:solidFill>
                <a:latin typeface="Arial MT"/>
                <a:cs typeface="Arial MT"/>
              </a:rPr>
              <a:t>імуноаналізатор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4049" y="2989643"/>
            <a:ext cx="446011" cy="44601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99367" y="2947670"/>
            <a:ext cx="326390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5">
                <a:solidFill>
                  <a:srgbClr val="007B36"/>
                </a:solidFill>
                <a:latin typeface="Arial MT"/>
                <a:cs typeface="Arial MT"/>
              </a:rPr>
              <a:t>03. Технологічна платформа реагентів
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14049" y="3968013"/>
            <a:ext cx="446011" cy="44601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116829" y="3940809"/>
            <a:ext cx="341757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7B36"/>
                </a:solidFill>
                <a:latin typeface="Arial MT"/>
                <a:cs typeface="Arial MT"/>
              </a:rPr>
              <a:t>04.</a:t>
            </a:r>
            <a:r>
              <a:rPr lang="ru-RU" sz="1800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pc="-5" dirty="0" err="1">
                <a:solidFill>
                  <a:srgbClr val="007B36"/>
                </a:solidFill>
                <a:latin typeface="Arial MT"/>
                <a:cs typeface="Arial MT"/>
              </a:rPr>
              <a:t>Ознайомлення</a:t>
            </a:r>
            <a:r>
              <a:rPr lang="ru-RU" spc="-5" dirty="0">
                <a:solidFill>
                  <a:srgbClr val="007B36"/>
                </a:solidFill>
                <a:latin typeface="Arial MT"/>
                <a:cs typeface="Arial MT"/>
              </a:rPr>
              <a:t> з продуктом </a:t>
            </a:r>
            <a:r>
              <a:rPr lang="en-US" spc="-5" dirty="0">
                <a:solidFill>
                  <a:srgbClr val="007B36"/>
                </a:solidFill>
                <a:latin typeface="Arial MT"/>
                <a:cs typeface="Arial MT"/>
              </a:rPr>
              <a:t>JZ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08213" y="1627187"/>
            <a:ext cx="2051050" cy="2054225"/>
            <a:chOff x="1508213" y="1627187"/>
            <a:chExt cx="2051050" cy="205422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8213" y="1627187"/>
              <a:ext cx="2050872" cy="2044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19592" y="1825967"/>
              <a:ext cx="1855419" cy="185541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746154" y="2479703"/>
            <a:ext cx="151897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err="1">
                <a:solidFill>
                  <a:srgbClr val="FFFFFF"/>
                </a:solidFill>
                <a:latin typeface="Arial"/>
                <a:cs typeface="Arial"/>
              </a:rPr>
              <a:t>зміст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91336" y="1715477"/>
            <a:ext cx="2686685" cy="2430145"/>
            <a:chOff x="1091336" y="1715477"/>
            <a:chExt cx="2686685" cy="243014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71507" y="1715477"/>
              <a:ext cx="461594" cy="4615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5112" y="2133942"/>
              <a:ext cx="525094" cy="5250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7320" y="3684295"/>
              <a:ext cx="460832" cy="4608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19275" y="3272307"/>
              <a:ext cx="533958" cy="5339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34626" y="2872625"/>
              <a:ext cx="543394" cy="5433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20161" y="3626243"/>
              <a:ext cx="453783" cy="4537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1336" y="2872625"/>
              <a:ext cx="387159" cy="3871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87908"/>
            <a:ext cx="9144000" cy="4356100"/>
            <a:chOff x="0" y="787908"/>
            <a:chExt cx="9144000" cy="435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9971" y="1056132"/>
              <a:ext cx="3499104" cy="1263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042160"/>
              <a:ext cx="9144000" cy="31013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1255" y="2540508"/>
              <a:ext cx="5460492" cy="197053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8640" y="1055370"/>
              <a:ext cx="592455" cy="592455"/>
            </a:xfrm>
            <a:custGeom>
              <a:avLst/>
              <a:gdLst/>
              <a:ahLst/>
              <a:cxnLst/>
              <a:rect l="l" t="t" r="r" b="b"/>
              <a:pathLst>
                <a:path w="592455" h="592455">
                  <a:moveTo>
                    <a:pt x="296544" y="592454"/>
                  </a:moveTo>
                  <a:lnTo>
                    <a:pt x="248546" y="588578"/>
                  </a:lnTo>
                  <a:lnTo>
                    <a:pt x="203010" y="577354"/>
                  </a:lnTo>
                  <a:lnTo>
                    <a:pt x="160541" y="559395"/>
                  </a:lnTo>
                  <a:lnTo>
                    <a:pt x="121745" y="535312"/>
                  </a:lnTo>
                  <a:lnTo>
                    <a:pt x="87226" y="505715"/>
                  </a:lnTo>
                  <a:lnTo>
                    <a:pt x="57592" y="471216"/>
                  </a:lnTo>
                  <a:lnTo>
                    <a:pt x="33446" y="432426"/>
                  </a:lnTo>
                  <a:lnTo>
                    <a:pt x="15395" y="389955"/>
                  </a:lnTo>
                  <a:lnTo>
                    <a:pt x="4045" y="344415"/>
                  </a:lnTo>
                  <a:lnTo>
                    <a:pt x="0" y="296417"/>
                  </a:lnTo>
                  <a:lnTo>
                    <a:pt x="4045" y="248316"/>
                  </a:lnTo>
                  <a:lnTo>
                    <a:pt x="15395" y="202694"/>
                  </a:lnTo>
                  <a:lnTo>
                    <a:pt x="33446" y="160159"/>
                  </a:lnTo>
                  <a:lnTo>
                    <a:pt x="57592" y="121320"/>
                  </a:lnTo>
                  <a:lnTo>
                    <a:pt x="87226" y="86787"/>
                  </a:lnTo>
                  <a:lnTo>
                    <a:pt x="121745" y="57167"/>
                  </a:lnTo>
                  <a:lnTo>
                    <a:pt x="160541" y="33069"/>
                  </a:lnTo>
                  <a:lnTo>
                    <a:pt x="203010" y="15103"/>
                  </a:lnTo>
                  <a:lnTo>
                    <a:pt x="248546" y="3877"/>
                  </a:lnTo>
                  <a:lnTo>
                    <a:pt x="296544" y="0"/>
                  </a:lnTo>
                  <a:lnTo>
                    <a:pt x="344542" y="3877"/>
                  </a:lnTo>
                  <a:lnTo>
                    <a:pt x="390074" y="15101"/>
                  </a:lnTo>
                  <a:lnTo>
                    <a:pt x="432531" y="33064"/>
                  </a:lnTo>
                  <a:lnTo>
                    <a:pt x="471304" y="57154"/>
                  </a:lnTo>
                  <a:lnTo>
                    <a:pt x="505783" y="86763"/>
                  </a:lnTo>
                  <a:lnTo>
                    <a:pt x="535360" y="121279"/>
                  </a:lnTo>
                  <a:lnTo>
                    <a:pt x="559425" y="160094"/>
                  </a:lnTo>
                  <a:lnTo>
                    <a:pt x="577369" y="202596"/>
                  </a:lnTo>
                  <a:lnTo>
                    <a:pt x="588581" y="248177"/>
                  </a:lnTo>
                  <a:lnTo>
                    <a:pt x="592454" y="296227"/>
                  </a:lnTo>
                  <a:lnTo>
                    <a:pt x="588581" y="344277"/>
                  </a:lnTo>
                  <a:lnTo>
                    <a:pt x="577369" y="389858"/>
                  </a:lnTo>
                  <a:lnTo>
                    <a:pt x="559425" y="432360"/>
                  </a:lnTo>
                  <a:lnTo>
                    <a:pt x="535360" y="471175"/>
                  </a:lnTo>
                  <a:lnTo>
                    <a:pt x="505783" y="505691"/>
                  </a:lnTo>
                  <a:lnTo>
                    <a:pt x="471304" y="535300"/>
                  </a:lnTo>
                  <a:lnTo>
                    <a:pt x="432531" y="559390"/>
                  </a:lnTo>
                  <a:lnTo>
                    <a:pt x="390074" y="577353"/>
                  </a:lnTo>
                  <a:lnTo>
                    <a:pt x="344542" y="588577"/>
                  </a:lnTo>
                  <a:lnTo>
                    <a:pt x="296544" y="592454"/>
                  </a:lnTo>
                  <a:close/>
                </a:path>
              </a:pathLst>
            </a:custGeom>
            <a:solidFill>
              <a:srgbClr val="007B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1600" y="1190625"/>
              <a:ext cx="155829" cy="1626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2940" y="1262024"/>
              <a:ext cx="264160" cy="266065"/>
            </a:xfrm>
            <a:custGeom>
              <a:avLst/>
              <a:gdLst/>
              <a:ahLst/>
              <a:cxnLst/>
              <a:rect l="l" t="t" r="r" b="b"/>
              <a:pathLst>
                <a:path w="264159" h="266065">
                  <a:moveTo>
                    <a:pt x="199047" y="65328"/>
                  </a:moveTo>
                  <a:lnTo>
                    <a:pt x="65074" y="65328"/>
                  </a:lnTo>
                  <a:lnTo>
                    <a:pt x="69545" y="60845"/>
                  </a:lnTo>
                  <a:lnTo>
                    <a:pt x="74002" y="56997"/>
                  </a:lnTo>
                  <a:lnTo>
                    <a:pt x="79743" y="53797"/>
                  </a:lnTo>
                  <a:lnTo>
                    <a:pt x="74002" y="18580"/>
                  </a:lnTo>
                  <a:lnTo>
                    <a:pt x="73367" y="15379"/>
                  </a:lnTo>
                  <a:lnTo>
                    <a:pt x="75285" y="11531"/>
                  </a:lnTo>
                  <a:lnTo>
                    <a:pt x="79108" y="10248"/>
                  </a:lnTo>
                  <a:lnTo>
                    <a:pt x="109092" y="1282"/>
                  </a:lnTo>
                  <a:lnTo>
                    <a:pt x="112280" y="0"/>
                  </a:lnTo>
                  <a:lnTo>
                    <a:pt x="116116" y="1930"/>
                  </a:lnTo>
                  <a:lnTo>
                    <a:pt x="117386" y="5130"/>
                  </a:lnTo>
                  <a:lnTo>
                    <a:pt x="132067" y="37795"/>
                  </a:lnTo>
                  <a:lnTo>
                    <a:pt x="138442" y="37795"/>
                  </a:lnTo>
                  <a:lnTo>
                    <a:pt x="144818" y="38430"/>
                  </a:lnTo>
                  <a:lnTo>
                    <a:pt x="150558" y="39712"/>
                  </a:lnTo>
                  <a:lnTo>
                    <a:pt x="209056" y="39712"/>
                  </a:lnTo>
                  <a:lnTo>
                    <a:pt x="199047" y="65328"/>
                  </a:lnTo>
                  <a:close/>
                </a:path>
                <a:path w="264159" h="266065">
                  <a:moveTo>
                    <a:pt x="209056" y="39712"/>
                  </a:moveTo>
                  <a:lnTo>
                    <a:pt x="150558" y="39712"/>
                  </a:lnTo>
                  <a:lnTo>
                    <a:pt x="170980" y="10896"/>
                  </a:lnTo>
                  <a:lnTo>
                    <a:pt x="173532" y="7683"/>
                  </a:lnTo>
                  <a:lnTo>
                    <a:pt x="177355" y="6413"/>
                  </a:lnTo>
                  <a:lnTo>
                    <a:pt x="180543" y="8331"/>
                  </a:lnTo>
                  <a:lnTo>
                    <a:pt x="208622" y="23063"/>
                  </a:lnTo>
                  <a:lnTo>
                    <a:pt x="211810" y="24980"/>
                  </a:lnTo>
                  <a:lnTo>
                    <a:pt x="213080" y="28828"/>
                  </a:lnTo>
                  <a:lnTo>
                    <a:pt x="211810" y="32664"/>
                  </a:lnTo>
                  <a:lnTo>
                    <a:pt x="209056" y="39712"/>
                  </a:lnTo>
                  <a:close/>
                </a:path>
                <a:path w="264159" h="266065">
                  <a:moveTo>
                    <a:pt x="14668" y="192138"/>
                  </a:moveTo>
                  <a:lnTo>
                    <a:pt x="11480" y="189572"/>
                  </a:lnTo>
                  <a:lnTo>
                    <a:pt x="10210" y="186372"/>
                  </a:lnTo>
                  <a:lnTo>
                    <a:pt x="1269" y="156273"/>
                  </a:lnTo>
                  <a:lnTo>
                    <a:pt x="0" y="153073"/>
                  </a:lnTo>
                  <a:lnTo>
                    <a:pt x="1917" y="148589"/>
                  </a:lnTo>
                  <a:lnTo>
                    <a:pt x="5105" y="147307"/>
                  </a:lnTo>
                  <a:lnTo>
                    <a:pt x="37007" y="133210"/>
                  </a:lnTo>
                  <a:lnTo>
                    <a:pt x="37020" y="126681"/>
                  </a:lnTo>
                  <a:lnTo>
                    <a:pt x="37642" y="120408"/>
                  </a:lnTo>
                  <a:lnTo>
                    <a:pt x="38912" y="114007"/>
                  </a:lnTo>
                  <a:lnTo>
                    <a:pt x="10210" y="93510"/>
                  </a:lnTo>
                  <a:lnTo>
                    <a:pt x="7658" y="91592"/>
                  </a:lnTo>
                  <a:lnTo>
                    <a:pt x="6375" y="87109"/>
                  </a:lnTo>
                  <a:lnTo>
                    <a:pt x="8293" y="83896"/>
                  </a:lnTo>
                  <a:lnTo>
                    <a:pt x="22961" y="56362"/>
                  </a:lnTo>
                  <a:lnTo>
                    <a:pt x="24879" y="53162"/>
                  </a:lnTo>
                  <a:lnTo>
                    <a:pt x="28714" y="51879"/>
                  </a:lnTo>
                  <a:lnTo>
                    <a:pt x="31902" y="53162"/>
                  </a:lnTo>
                  <a:lnTo>
                    <a:pt x="65074" y="65328"/>
                  </a:lnTo>
                  <a:lnTo>
                    <a:pt x="199047" y="65328"/>
                  </a:lnTo>
                  <a:lnTo>
                    <a:pt x="203517" y="69811"/>
                  </a:lnTo>
                  <a:lnTo>
                    <a:pt x="208172" y="76041"/>
                  </a:lnTo>
                  <a:lnTo>
                    <a:pt x="137937" y="76041"/>
                  </a:lnTo>
                  <a:lnTo>
                    <a:pt x="115468" y="78143"/>
                  </a:lnTo>
                  <a:lnTo>
                    <a:pt x="95681" y="88799"/>
                  </a:lnTo>
                  <a:lnTo>
                    <a:pt x="82056" y="105759"/>
                  </a:lnTo>
                  <a:lnTo>
                    <a:pt x="75729" y="126681"/>
                  </a:lnTo>
                  <a:lnTo>
                    <a:pt x="77838" y="149224"/>
                  </a:lnTo>
                  <a:lnTo>
                    <a:pt x="88453" y="169188"/>
                  </a:lnTo>
                  <a:lnTo>
                    <a:pt x="105349" y="183089"/>
                  </a:lnTo>
                  <a:lnTo>
                    <a:pt x="113702" y="185724"/>
                  </a:lnTo>
                  <a:lnTo>
                    <a:pt x="52946" y="185724"/>
                  </a:lnTo>
                  <a:lnTo>
                    <a:pt x="14668" y="192138"/>
                  </a:lnTo>
                  <a:close/>
                </a:path>
                <a:path w="264159" h="266065">
                  <a:moveTo>
                    <a:pt x="254117" y="80060"/>
                  </a:moveTo>
                  <a:lnTo>
                    <a:pt x="211175" y="80060"/>
                  </a:lnTo>
                  <a:lnTo>
                    <a:pt x="249453" y="73659"/>
                  </a:lnTo>
                  <a:lnTo>
                    <a:pt x="253276" y="76212"/>
                  </a:lnTo>
                  <a:lnTo>
                    <a:pt x="253911" y="79413"/>
                  </a:lnTo>
                  <a:lnTo>
                    <a:pt x="254117" y="80060"/>
                  </a:lnTo>
                  <a:close/>
                </a:path>
                <a:path w="264159" h="266065">
                  <a:moveTo>
                    <a:pt x="251685" y="189665"/>
                  </a:moveTo>
                  <a:lnTo>
                    <a:pt x="126194" y="189665"/>
                  </a:lnTo>
                  <a:lnTo>
                    <a:pt x="148653" y="187655"/>
                  </a:lnTo>
                  <a:lnTo>
                    <a:pt x="168539" y="176723"/>
                  </a:lnTo>
                  <a:lnTo>
                    <a:pt x="182384" y="159789"/>
                  </a:lnTo>
                  <a:lnTo>
                    <a:pt x="188933" y="139015"/>
                  </a:lnTo>
                  <a:lnTo>
                    <a:pt x="186931" y="116560"/>
                  </a:lnTo>
                  <a:lnTo>
                    <a:pt x="175942" y="96331"/>
                  </a:lnTo>
                  <a:lnTo>
                    <a:pt x="158853" y="82464"/>
                  </a:lnTo>
                  <a:lnTo>
                    <a:pt x="137937" y="76041"/>
                  </a:lnTo>
                  <a:lnTo>
                    <a:pt x="208172" y="76041"/>
                  </a:lnTo>
                  <a:lnTo>
                    <a:pt x="211175" y="80060"/>
                  </a:lnTo>
                  <a:lnTo>
                    <a:pt x="254117" y="80060"/>
                  </a:lnTo>
                  <a:lnTo>
                    <a:pt x="263486" y="109524"/>
                  </a:lnTo>
                  <a:lnTo>
                    <a:pt x="264121" y="112725"/>
                  </a:lnTo>
                  <a:lnTo>
                    <a:pt x="262204" y="116560"/>
                  </a:lnTo>
                  <a:lnTo>
                    <a:pt x="259016" y="118490"/>
                  </a:lnTo>
                  <a:lnTo>
                    <a:pt x="227114" y="132575"/>
                  </a:lnTo>
                  <a:lnTo>
                    <a:pt x="227110" y="139015"/>
                  </a:lnTo>
                  <a:lnTo>
                    <a:pt x="226479" y="145389"/>
                  </a:lnTo>
                  <a:lnTo>
                    <a:pt x="225209" y="151790"/>
                  </a:lnTo>
                  <a:lnTo>
                    <a:pt x="253911" y="172288"/>
                  </a:lnTo>
                  <a:lnTo>
                    <a:pt x="257111" y="174205"/>
                  </a:lnTo>
                  <a:lnTo>
                    <a:pt x="257746" y="178688"/>
                  </a:lnTo>
                  <a:lnTo>
                    <a:pt x="255828" y="181889"/>
                  </a:lnTo>
                  <a:lnTo>
                    <a:pt x="251685" y="189665"/>
                  </a:lnTo>
                  <a:close/>
                </a:path>
                <a:path w="264159" h="266065">
                  <a:moveTo>
                    <a:pt x="86766" y="258737"/>
                  </a:moveTo>
                  <a:lnTo>
                    <a:pt x="83578" y="257454"/>
                  </a:lnTo>
                  <a:lnTo>
                    <a:pt x="56146" y="242735"/>
                  </a:lnTo>
                  <a:lnTo>
                    <a:pt x="52946" y="240804"/>
                  </a:lnTo>
                  <a:lnTo>
                    <a:pt x="51041" y="236969"/>
                  </a:lnTo>
                  <a:lnTo>
                    <a:pt x="52311" y="233121"/>
                  </a:lnTo>
                  <a:lnTo>
                    <a:pt x="65074" y="200456"/>
                  </a:lnTo>
                  <a:lnTo>
                    <a:pt x="60604" y="195973"/>
                  </a:lnTo>
                  <a:lnTo>
                    <a:pt x="52946" y="185724"/>
                  </a:lnTo>
                  <a:lnTo>
                    <a:pt x="113702" y="185724"/>
                  </a:lnTo>
                  <a:lnTo>
                    <a:pt x="126194" y="189665"/>
                  </a:lnTo>
                  <a:lnTo>
                    <a:pt x="251685" y="189665"/>
                  </a:lnTo>
                  <a:lnTo>
                    <a:pt x="246275" y="199821"/>
                  </a:lnTo>
                  <a:lnTo>
                    <a:pt x="199047" y="199821"/>
                  </a:lnTo>
                  <a:lnTo>
                    <a:pt x="195224" y="204304"/>
                  </a:lnTo>
                  <a:lnTo>
                    <a:pt x="190119" y="208787"/>
                  </a:lnTo>
                  <a:lnTo>
                    <a:pt x="185013" y="211988"/>
                  </a:lnTo>
                  <a:lnTo>
                    <a:pt x="187308" y="226072"/>
                  </a:lnTo>
                  <a:lnTo>
                    <a:pt x="113563" y="226072"/>
                  </a:lnTo>
                  <a:lnTo>
                    <a:pt x="93141" y="254901"/>
                  </a:lnTo>
                  <a:lnTo>
                    <a:pt x="91236" y="258102"/>
                  </a:lnTo>
                  <a:lnTo>
                    <a:pt x="86766" y="258737"/>
                  </a:lnTo>
                  <a:close/>
                </a:path>
                <a:path w="264159" h="266065">
                  <a:moveTo>
                    <a:pt x="235419" y="213906"/>
                  </a:moveTo>
                  <a:lnTo>
                    <a:pt x="232219" y="212623"/>
                  </a:lnTo>
                  <a:lnTo>
                    <a:pt x="199047" y="199821"/>
                  </a:lnTo>
                  <a:lnTo>
                    <a:pt x="246275" y="199821"/>
                  </a:lnTo>
                  <a:lnTo>
                    <a:pt x="241160" y="209422"/>
                  </a:lnTo>
                  <a:lnTo>
                    <a:pt x="239877" y="212623"/>
                  </a:lnTo>
                  <a:lnTo>
                    <a:pt x="235419" y="213906"/>
                  </a:lnTo>
                  <a:close/>
                </a:path>
                <a:path w="264159" h="266065">
                  <a:moveTo>
                    <a:pt x="151841" y="265785"/>
                  </a:moveTo>
                  <a:lnTo>
                    <a:pt x="148005" y="263867"/>
                  </a:lnTo>
                  <a:lnTo>
                    <a:pt x="146735" y="260667"/>
                  </a:lnTo>
                  <a:lnTo>
                    <a:pt x="132067" y="228003"/>
                  </a:lnTo>
                  <a:lnTo>
                    <a:pt x="125679" y="228003"/>
                  </a:lnTo>
                  <a:lnTo>
                    <a:pt x="119303" y="227355"/>
                  </a:lnTo>
                  <a:lnTo>
                    <a:pt x="113563" y="226072"/>
                  </a:lnTo>
                  <a:lnTo>
                    <a:pt x="187308" y="226072"/>
                  </a:lnTo>
                  <a:lnTo>
                    <a:pt x="190753" y="247218"/>
                  </a:lnTo>
                  <a:lnTo>
                    <a:pt x="191388" y="250418"/>
                  </a:lnTo>
                  <a:lnTo>
                    <a:pt x="188836" y="254253"/>
                  </a:lnTo>
                  <a:lnTo>
                    <a:pt x="185648" y="255536"/>
                  </a:lnTo>
                  <a:lnTo>
                    <a:pt x="155663" y="264502"/>
                  </a:lnTo>
                  <a:lnTo>
                    <a:pt x="151841" y="265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465" y="2578417"/>
              <a:ext cx="1130935" cy="2026285"/>
            </a:xfrm>
            <a:custGeom>
              <a:avLst/>
              <a:gdLst/>
              <a:ahLst/>
              <a:cxnLst/>
              <a:rect l="l" t="t" r="r" b="b"/>
              <a:pathLst>
                <a:path w="1130935" h="2026285">
                  <a:moveTo>
                    <a:pt x="0" y="2026284"/>
                  </a:moveTo>
                  <a:lnTo>
                    <a:pt x="0" y="520141"/>
                  </a:lnTo>
                  <a:lnTo>
                    <a:pt x="1130935" y="0"/>
                  </a:lnTo>
                  <a:lnTo>
                    <a:pt x="1130935" y="1500530"/>
                  </a:lnTo>
                  <a:lnTo>
                    <a:pt x="0" y="2026284"/>
                  </a:lnTo>
                  <a:close/>
                </a:path>
              </a:pathLst>
            </a:custGeom>
            <a:solidFill>
              <a:srgbClr val="163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1325" y="3125366"/>
              <a:ext cx="802114" cy="9321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0776" y="2406103"/>
              <a:ext cx="1046962" cy="22140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3346" y="2906560"/>
              <a:ext cx="981925" cy="12252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06696" y="787908"/>
              <a:ext cx="4089400" cy="402590"/>
            </a:xfrm>
            <a:custGeom>
              <a:avLst/>
              <a:gdLst/>
              <a:ahLst/>
              <a:cxnLst/>
              <a:rect l="l" t="t" r="r" b="b"/>
              <a:pathLst>
                <a:path w="4089400" h="402590">
                  <a:moveTo>
                    <a:pt x="4088892" y="402335"/>
                  </a:moveTo>
                  <a:lnTo>
                    <a:pt x="0" y="402335"/>
                  </a:lnTo>
                  <a:lnTo>
                    <a:pt x="0" y="0"/>
                  </a:lnTo>
                  <a:lnTo>
                    <a:pt x="4088892" y="0"/>
                  </a:lnTo>
                  <a:lnTo>
                    <a:pt x="4088892" y="402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216025" y="1028670"/>
            <a:ext cx="3893945" cy="1045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0"/>
              </a:spcBef>
            </a:pP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клінічних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комбінованої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тест</a:t>
            </a:r>
            <a:r>
              <a:rPr lang="en-US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плати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4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 на ринку</a:t>
            </a:r>
            <a:r>
              <a:rPr lang="ru-RU" sz="1000" spc="-5" dirty="0">
                <a:solidFill>
                  <a:srgbClr val="007B36"/>
                </a:solidFill>
                <a:latin typeface="Arial MT"/>
                <a:cs typeface="Arial MT"/>
              </a:rPr>
              <a:t>
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5C46EF2C-2CBA-454C-9EBD-BEB35D040ECE}"/>
              </a:ext>
            </a:extLst>
          </p:cNvPr>
          <p:cNvSpPr txBox="1">
            <a:spLocks/>
          </p:cNvSpPr>
          <p:nvPr/>
        </p:nvSpPr>
        <p:spPr>
          <a:xfrm>
            <a:off x="1088072" y="331469"/>
            <a:ext cx="67605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1600" kern="0" spc="-5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 епідемічних антитіл - комбіноване виявлення</a:t>
            </a:r>
            <a:endParaRPr 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0535" y="0"/>
            <a:ext cx="4093845" cy="5143500"/>
          </a:xfrm>
          <a:custGeom>
            <a:avLst/>
            <a:gdLst/>
            <a:ahLst/>
            <a:cxnLst/>
            <a:rect l="l" t="t" r="r" b="b"/>
            <a:pathLst>
              <a:path w="4093845" h="5143500">
                <a:moveTo>
                  <a:pt x="4093464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093464" y="0"/>
                </a:lnTo>
                <a:lnTo>
                  <a:pt x="4093464" y="51435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9287" y="3201188"/>
            <a:ext cx="1135379" cy="109727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804915" y="2998470"/>
            <a:ext cx="434340" cy="432434"/>
            <a:chOff x="5804915" y="2998470"/>
            <a:chExt cx="434340" cy="432434"/>
          </a:xfrm>
        </p:grpSpPr>
        <p:sp>
          <p:nvSpPr>
            <p:cNvPr id="5" name="object 5"/>
            <p:cNvSpPr/>
            <p:nvPr/>
          </p:nvSpPr>
          <p:spPr>
            <a:xfrm>
              <a:off x="5804915" y="2998470"/>
              <a:ext cx="434340" cy="432434"/>
            </a:xfrm>
            <a:custGeom>
              <a:avLst/>
              <a:gdLst/>
              <a:ahLst/>
              <a:cxnLst/>
              <a:rect l="l" t="t" r="r" b="b"/>
              <a:pathLst>
                <a:path w="434339" h="432435">
                  <a:moveTo>
                    <a:pt x="217106" y="432003"/>
                  </a:moveTo>
                  <a:lnTo>
                    <a:pt x="167384" y="426297"/>
                  </a:lnTo>
                  <a:lnTo>
                    <a:pt x="121735" y="410039"/>
                  </a:lnTo>
                  <a:lnTo>
                    <a:pt x="81457" y="384521"/>
                  </a:lnTo>
                  <a:lnTo>
                    <a:pt x="47847" y="351031"/>
                  </a:lnTo>
                  <a:lnTo>
                    <a:pt x="22203" y="310862"/>
                  </a:lnTo>
                  <a:lnTo>
                    <a:pt x="5821" y="265303"/>
                  </a:lnTo>
                  <a:lnTo>
                    <a:pt x="0" y="215646"/>
                  </a:lnTo>
                  <a:lnTo>
                    <a:pt x="5821" y="166251"/>
                  </a:lnTo>
                  <a:lnTo>
                    <a:pt x="22203" y="120881"/>
                  </a:lnTo>
                  <a:lnTo>
                    <a:pt x="47847" y="80838"/>
                  </a:lnTo>
                  <a:lnTo>
                    <a:pt x="81457" y="47426"/>
                  </a:lnTo>
                  <a:lnTo>
                    <a:pt x="121735" y="21946"/>
                  </a:lnTo>
                  <a:lnTo>
                    <a:pt x="167384" y="5703"/>
                  </a:lnTo>
                  <a:lnTo>
                    <a:pt x="217106" y="0"/>
                  </a:lnTo>
                  <a:lnTo>
                    <a:pt x="266827" y="5704"/>
                  </a:lnTo>
                  <a:lnTo>
                    <a:pt x="312471" y="21955"/>
                  </a:lnTo>
                  <a:lnTo>
                    <a:pt x="352735" y="47454"/>
                  </a:lnTo>
                  <a:lnTo>
                    <a:pt x="386317" y="80904"/>
                  </a:lnTo>
                  <a:lnTo>
                    <a:pt x="411917" y="121011"/>
                  </a:lnTo>
                  <a:lnTo>
                    <a:pt x="428231" y="166475"/>
                  </a:lnTo>
                  <a:lnTo>
                    <a:pt x="433959" y="216001"/>
                  </a:lnTo>
                  <a:lnTo>
                    <a:pt x="428231" y="265527"/>
                  </a:lnTo>
                  <a:lnTo>
                    <a:pt x="411917" y="310992"/>
                  </a:lnTo>
                  <a:lnTo>
                    <a:pt x="386317" y="351098"/>
                  </a:lnTo>
                  <a:lnTo>
                    <a:pt x="352735" y="384549"/>
                  </a:lnTo>
                  <a:lnTo>
                    <a:pt x="312471" y="410047"/>
                  </a:lnTo>
                  <a:lnTo>
                    <a:pt x="266827" y="426298"/>
                  </a:lnTo>
                  <a:lnTo>
                    <a:pt x="217106" y="43200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8359" y="3079216"/>
              <a:ext cx="187325" cy="27050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09448" y="337736"/>
            <a:ext cx="368935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епідемічних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антигенів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4528" y="1074674"/>
            <a:ext cx="3689350" cy="17826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</a:t>
            </a:r>
            <a:endParaRPr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30000"/>
              </a:lnSpc>
              <a:spcBef>
                <a:spcPts val="400"/>
              </a:spcBef>
            </a:pP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них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з'єднуватися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продуктами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імунної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сенсибілізованими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лімфоцитами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vivo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пилок,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екзотоксини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полісахариди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ліпіди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5071" y="3177492"/>
            <a:ext cx="3241282" cy="1636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
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розмножуватися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рота, носа, очей і т.д., 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реагентів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HiSilicon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50535" y="0"/>
            <a:ext cx="4093464" cy="257251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397625" y="2794357"/>
            <a:ext cx="2365375" cy="750847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Раннє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раннє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804915" y="3874770"/>
            <a:ext cx="434340" cy="432434"/>
            <a:chOff x="5804915" y="3874770"/>
            <a:chExt cx="434340" cy="432434"/>
          </a:xfrm>
        </p:grpSpPr>
        <p:sp>
          <p:nvSpPr>
            <p:cNvPr id="14" name="object 14"/>
            <p:cNvSpPr/>
            <p:nvPr/>
          </p:nvSpPr>
          <p:spPr>
            <a:xfrm>
              <a:off x="5804915" y="3874770"/>
              <a:ext cx="434340" cy="432434"/>
            </a:xfrm>
            <a:custGeom>
              <a:avLst/>
              <a:gdLst/>
              <a:ahLst/>
              <a:cxnLst/>
              <a:rect l="l" t="t" r="r" b="b"/>
              <a:pathLst>
                <a:path w="434339" h="432435">
                  <a:moveTo>
                    <a:pt x="217106" y="432003"/>
                  </a:moveTo>
                  <a:lnTo>
                    <a:pt x="167384" y="426297"/>
                  </a:lnTo>
                  <a:lnTo>
                    <a:pt x="121735" y="410039"/>
                  </a:lnTo>
                  <a:lnTo>
                    <a:pt x="81457" y="384521"/>
                  </a:lnTo>
                  <a:lnTo>
                    <a:pt x="47847" y="351031"/>
                  </a:lnTo>
                  <a:lnTo>
                    <a:pt x="22203" y="310862"/>
                  </a:lnTo>
                  <a:lnTo>
                    <a:pt x="5821" y="265303"/>
                  </a:lnTo>
                  <a:lnTo>
                    <a:pt x="0" y="215645"/>
                  </a:lnTo>
                  <a:lnTo>
                    <a:pt x="5821" y="166251"/>
                  </a:lnTo>
                  <a:lnTo>
                    <a:pt x="22203" y="120881"/>
                  </a:lnTo>
                  <a:lnTo>
                    <a:pt x="47847" y="80838"/>
                  </a:lnTo>
                  <a:lnTo>
                    <a:pt x="81457" y="47426"/>
                  </a:lnTo>
                  <a:lnTo>
                    <a:pt x="121735" y="21946"/>
                  </a:lnTo>
                  <a:lnTo>
                    <a:pt x="167384" y="5703"/>
                  </a:lnTo>
                  <a:lnTo>
                    <a:pt x="217106" y="0"/>
                  </a:lnTo>
                  <a:lnTo>
                    <a:pt x="266827" y="5704"/>
                  </a:lnTo>
                  <a:lnTo>
                    <a:pt x="312471" y="21955"/>
                  </a:lnTo>
                  <a:lnTo>
                    <a:pt x="352735" y="47454"/>
                  </a:lnTo>
                  <a:lnTo>
                    <a:pt x="386317" y="80904"/>
                  </a:lnTo>
                  <a:lnTo>
                    <a:pt x="411917" y="121011"/>
                  </a:lnTo>
                  <a:lnTo>
                    <a:pt x="428231" y="166475"/>
                  </a:lnTo>
                  <a:lnTo>
                    <a:pt x="433959" y="216001"/>
                  </a:lnTo>
                  <a:lnTo>
                    <a:pt x="428231" y="265527"/>
                  </a:lnTo>
                  <a:lnTo>
                    <a:pt x="411917" y="310992"/>
                  </a:lnTo>
                  <a:lnTo>
                    <a:pt x="386317" y="351098"/>
                  </a:lnTo>
                  <a:lnTo>
                    <a:pt x="352735" y="384549"/>
                  </a:lnTo>
                  <a:lnTo>
                    <a:pt x="312471" y="410047"/>
                  </a:lnTo>
                  <a:lnTo>
                    <a:pt x="266827" y="426298"/>
                  </a:lnTo>
                  <a:lnTo>
                    <a:pt x="217106" y="43200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8359" y="3955516"/>
              <a:ext cx="187325" cy="27050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397625" y="3812129"/>
            <a:ext cx="2365374" cy="889346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15"/>
              </a:spcBef>
            </a:pP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тяжкість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відстежувати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терапевтичний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590" y="688336"/>
            <a:ext cx="9144000" cy="4331335"/>
            <a:chOff x="0" y="812291"/>
            <a:chExt cx="9144000" cy="4331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12291"/>
              <a:ext cx="9144000" cy="43312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96950"/>
              <a:ext cx="3115056" cy="19720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8979" y="998092"/>
              <a:ext cx="2833116" cy="19705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6020" y="995171"/>
              <a:ext cx="2887979" cy="197815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57504" y="2820661"/>
            <a:ext cx="2594610" cy="21645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послідовному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CPV-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корейського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становить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тест-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смужки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рідкоземельних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четвертого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HiSilicon</a:t>
            </a:r>
            <a:r>
              <a:rPr lang="en-US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2000-кратному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тест-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смужок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корейського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пропущених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02354" y="3110356"/>
            <a:ext cx="2156460" cy="14466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95"/>
              </a:spcBef>
            </a:pP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Результат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розряду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Hasian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калу (</a:t>
            </a:r>
            <a:r>
              <a:rPr lang="en-US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Hasian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тест-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смужка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FPV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корейського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яка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інтерпретується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FPV-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негативна</a:t>
            </a:r>
            <a:r>
              <a:rPr lang="ru-RU" sz="800" spc="-5" dirty="0">
                <a:latin typeface="Arial MT"/>
                <a:cs typeface="Arial MT"/>
              </a:rPr>
              <a:t>。</a:t>
            </a:r>
            <a:endParaRPr sz="800" dirty="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62725" y="3108451"/>
            <a:ext cx="2264410" cy="717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1600"/>
              </a:lnSpc>
              <a:spcBef>
                <a:spcPts val="95"/>
              </a:spcBef>
            </a:pP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госпитального теста того же образца, что и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реагентный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 на рис. 2, оказался положительным。</a:t>
            </a:r>
            <a:endParaRPr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1935" y="2965449"/>
            <a:ext cx="6229350" cy="1682750"/>
          </a:xfrm>
          <a:custGeom>
            <a:avLst/>
            <a:gdLst/>
            <a:ahLst/>
            <a:cxnLst/>
            <a:rect l="l" t="t" r="r" b="b"/>
            <a:pathLst>
              <a:path w="6229350" h="1682750">
                <a:moveTo>
                  <a:pt x="76200" y="1644650"/>
                </a:moveTo>
                <a:lnTo>
                  <a:pt x="73202" y="1629829"/>
                </a:lnTo>
                <a:lnTo>
                  <a:pt x="65036" y="1617713"/>
                </a:lnTo>
                <a:lnTo>
                  <a:pt x="52920" y="1609547"/>
                </a:lnTo>
                <a:lnTo>
                  <a:pt x="41910" y="1607324"/>
                </a:lnTo>
                <a:lnTo>
                  <a:pt x="41910" y="1644650"/>
                </a:lnTo>
                <a:lnTo>
                  <a:pt x="41897" y="1607324"/>
                </a:lnTo>
                <a:lnTo>
                  <a:pt x="41910" y="1606550"/>
                </a:lnTo>
                <a:lnTo>
                  <a:pt x="41910" y="0"/>
                </a:lnTo>
                <a:lnTo>
                  <a:pt x="34290" y="0"/>
                </a:lnTo>
                <a:lnTo>
                  <a:pt x="34290" y="1607324"/>
                </a:lnTo>
                <a:lnTo>
                  <a:pt x="23266" y="1609547"/>
                </a:lnTo>
                <a:lnTo>
                  <a:pt x="11150" y="1617713"/>
                </a:lnTo>
                <a:lnTo>
                  <a:pt x="2984" y="1629829"/>
                </a:lnTo>
                <a:lnTo>
                  <a:pt x="0" y="1644650"/>
                </a:lnTo>
                <a:lnTo>
                  <a:pt x="2984" y="1659483"/>
                </a:lnTo>
                <a:lnTo>
                  <a:pt x="11150" y="1671599"/>
                </a:lnTo>
                <a:lnTo>
                  <a:pt x="23266" y="1679765"/>
                </a:lnTo>
                <a:lnTo>
                  <a:pt x="38100" y="1682750"/>
                </a:lnTo>
                <a:lnTo>
                  <a:pt x="52920" y="1679765"/>
                </a:lnTo>
                <a:lnTo>
                  <a:pt x="65036" y="1671599"/>
                </a:lnTo>
                <a:lnTo>
                  <a:pt x="73202" y="1659483"/>
                </a:lnTo>
                <a:lnTo>
                  <a:pt x="76200" y="1644650"/>
                </a:lnTo>
                <a:close/>
              </a:path>
              <a:path w="6229350" h="1682750">
                <a:moveTo>
                  <a:pt x="3263900" y="1149350"/>
                </a:moveTo>
                <a:lnTo>
                  <a:pt x="3260902" y="1134529"/>
                </a:lnTo>
                <a:lnTo>
                  <a:pt x="3252736" y="1122413"/>
                </a:lnTo>
                <a:lnTo>
                  <a:pt x="3240621" y="1114247"/>
                </a:lnTo>
                <a:lnTo>
                  <a:pt x="3229610" y="1112024"/>
                </a:lnTo>
                <a:lnTo>
                  <a:pt x="3229610" y="1111250"/>
                </a:lnTo>
                <a:lnTo>
                  <a:pt x="3229610" y="0"/>
                </a:lnTo>
                <a:lnTo>
                  <a:pt x="3221990" y="0"/>
                </a:lnTo>
                <a:lnTo>
                  <a:pt x="3221990" y="1112024"/>
                </a:lnTo>
                <a:lnTo>
                  <a:pt x="3210966" y="1114247"/>
                </a:lnTo>
                <a:lnTo>
                  <a:pt x="3198850" y="1122413"/>
                </a:lnTo>
                <a:lnTo>
                  <a:pt x="3190684" y="1134529"/>
                </a:lnTo>
                <a:lnTo>
                  <a:pt x="3187700" y="1149350"/>
                </a:lnTo>
                <a:lnTo>
                  <a:pt x="3190684" y="1164183"/>
                </a:lnTo>
                <a:lnTo>
                  <a:pt x="3198850" y="1176299"/>
                </a:lnTo>
                <a:lnTo>
                  <a:pt x="3210966" y="1184465"/>
                </a:lnTo>
                <a:lnTo>
                  <a:pt x="3225800" y="1187450"/>
                </a:lnTo>
                <a:lnTo>
                  <a:pt x="3240621" y="1184465"/>
                </a:lnTo>
                <a:lnTo>
                  <a:pt x="3252736" y="1176299"/>
                </a:lnTo>
                <a:lnTo>
                  <a:pt x="3260902" y="1164183"/>
                </a:lnTo>
                <a:lnTo>
                  <a:pt x="3263900" y="1149350"/>
                </a:lnTo>
                <a:close/>
              </a:path>
              <a:path w="6229350" h="1682750">
                <a:moveTo>
                  <a:pt x="6229350" y="774700"/>
                </a:moveTo>
                <a:lnTo>
                  <a:pt x="6226353" y="759879"/>
                </a:lnTo>
                <a:lnTo>
                  <a:pt x="6218186" y="747763"/>
                </a:lnTo>
                <a:lnTo>
                  <a:pt x="6206071" y="739597"/>
                </a:lnTo>
                <a:lnTo>
                  <a:pt x="6195060" y="737374"/>
                </a:lnTo>
                <a:lnTo>
                  <a:pt x="6195060" y="736600"/>
                </a:lnTo>
                <a:lnTo>
                  <a:pt x="6195060" y="0"/>
                </a:lnTo>
                <a:lnTo>
                  <a:pt x="6187440" y="0"/>
                </a:lnTo>
                <a:lnTo>
                  <a:pt x="6187440" y="737374"/>
                </a:lnTo>
                <a:lnTo>
                  <a:pt x="6176416" y="739597"/>
                </a:lnTo>
                <a:lnTo>
                  <a:pt x="6164300" y="747763"/>
                </a:lnTo>
                <a:lnTo>
                  <a:pt x="6156134" y="759879"/>
                </a:lnTo>
                <a:lnTo>
                  <a:pt x="6153150" y="774700"/>
                </a:lnTo>
                <a:lnTo>
                  <a:pt x="6156134" y="789533"/>
                </a:lnTo>
                <a:lnTo>
                  <a:pt x="6164300" y="801649"/>
                </a:lnTo>
                <a:lnTo>
                  <a:pt x="6176416" y="809815"/>
                </a:lnTo>
                <a:lnTo>
                  <a:pt x="6191250" y="812800"/>
                </a:lnTo>
                <a:lnTo>
                  <a:pt x="6206071" y="809815"/>
                </a:lnTo>
                <a:lnTo>
                  <a:pt x="6218186" y="801649"/>
                </a:lnTo>
                <a:lnTo>
                  <a:pt x="6226353" y="789533"/>
                </a:lnTo>
                <a:lnTo>
                  <a:pt x="6229350" y="774700"/>
                </a:lnTo>
                <a:close/>
              </a:path>
            </a:pathLst>
          </a:custGeom>
          <a:solidFill>
            <a:srgbClr val="007B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3DEFD561-D723-4CF6-9182-5A28EFCCEF6D}"/>
              </a:ext>
            </a:extLst>
          </p:cNvPr>
          <p:cNvSpPr txBox="1">
            <a:spLocks/>
          </p:cNvSpPr>
          <p:nvPr/>
        </p:nvSpPr>
        <p:spPr>
          <a:xfrm>
            <a:off x="1146175" y="276540"/>
            <a:ext cx="368935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1800" kern="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1800" kern="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епідемічних</a:t>
            </a:r>
            <a:r>
              <a:rPr lang="ru-RU" sz="1800" kern="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антигенів</a:t>
            </a:r>
            <a:endParaRPr lang="ru-RU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0" y="1018859"/>
            <a:ext cx="4109956" cy="41170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5922328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Епідемічний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антигенний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 - метод </a:t>
            </a:r>
            <a:r>
              <a:rPr lang="ru-RU" sz="18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273257" y="1508467"/>
            <a:ext cx="668020" cy="667385"/>
            <a:chOff x="4273257" y="1508467"/>
            <a:chExt cx="668020" cy="6673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3257" y="1508467"/>
              <a:ext cx="667969" cy="6673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3894" y="1627505"/>
              <a:ext cx="227201" cy="22604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73257" y="3013417"/>
            <a:ext cx="667969" cy="66733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15534" y="1565275"/>
            <a:ext cx="3564254" cy="3049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FPV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вражає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кишечника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детоксикації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мазка,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точним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
</a:t>
            </a:r>
            <a:endParaRPr lang="en-US" sz="12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3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даний час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тест-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смужок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вірусу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буде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досягнута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пропущено.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тест-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смужки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чутливістю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пропущених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помилкового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діагнозу</a:t>
            </a:r>
            <a:r>
              <a:rPr lang="ru-RU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93895" y="3145789"/>
            <a:ext cx="226694" cy="2127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4236" y="1262380"/>
            <a:ext cx="1955800" cy="3206115"/>
            <a:chOff x="364236" y="1262380"/>
            <a:chExt cx="1955800" cy="3206115"/>
          </a:xfrm>
        </p:grpSpPr>
        <p:sp>
          <p:nvSpPr>
            <p:cNvPr id="3" name="object 3"/>
            <p:cNvSpPr/>
            <p:nvPr/>
          </p:nvSpPr>
          <p:spPr>
            <a:xfrm>
              <a:off x="364236" y="1262379"/>
              <a:ext cx="1955800" cy="3206115"/>
            </a:xfrm>
            <a:custGeom>
              <a:avLst/>
              <a:gdLst/>
              <a:ahLst/>
              <a:cxnLst/>
              <a:rect l="l" t="t" r="r" b="b"/>
              <a:pathLst>
                <a:path w="1955800" h="3206115">
                  <a:moveTo>
                    <a:pt x="1955292" y="444500"/>
                  </a:moveTo>
                  <a:lnTo>
                    <a:pt x="1428572" y="444500"/>
                  </a:lnTo>
                  <a:lnTo>
                    <a:pt x="1429004" y="436562"/>
                  </a:lnTo>
                  <a:lnTo>
                    <a:pt x="1426438" y="389001"/>
                  </a:lnTo>
                  <a:lnTo>
                    <a:pt x="1418932" y="342912"/>
                  </a:lnTo>
                  <a:lnTo>
                    <a:pt x="1406753" y="298577"/>
                  </a:lnTo>
                  <a:lnTo>
                    <a:pt x="1390167" y="256260"/>
                  </a:lnTo>
                  <a:lnTo>
                    <a:pt x="1369441" y="216230"/>
                  </a:lnTo>
                  <a:lnTo>
                    <a:pt x="1344828" y="178739"/>
                  </a:lnTo>
                  <a:lnTo>
                    <a:pt x="1316609" y="144068"/>
                  </a:lnTo>
                  <a:lnTo>
                    <a:pt x="1285036" y="112483"/>
                  </a:lnTo>
                  <a:lnTo>
                    <a:pt x="1250391" y="84239"/>
                  </a:lnTo>
                  <a:lnTo>
                    <a:pt x="1212938" y="59613"/>
                  </a:lnTo>
                  <a:lnTo>
                    <a:pt x="1172921" y="38862"/>
                  </a:lnTo>
                  <a:lnTo>
                    <a:pt x="1130642" y="22263"/>
                  </a:lnTo>
                  <a:lnTo>
                    <a:pt x="1086332" y="10071"/>
                  </a:lnTo>
                  <a:lnTo>
                    <a:pt x="1040282" y="2565"/>
                  </a:lnTo>
                  <a:lnTo>
                    <a:pt x="992759" y="0"/>
                  </a:lnTo>
                  <a:lnTo>
                    <a:pt x="945222" y="2565"/>
                  </a:lnTo>
                  <a:lnTo>
                    <a:pt x="899172" y="10071"/>
                  </a:lnTo>
                  <a:lnTo>
                    <a:pt x="854862" y="22263"/>
                  </a:lnTo>
                  <a:lnTo>
                    <a:pt x="812571" y="38874"/>
                  </a:lnTo>
                  <a:lnTo>
                    <a:pt x="772566" y="59626"/>
                  </a:lnTo>
                  <a:lnTo>
                    <a:pt x="735101" y="84251"/>
                  </a:lnTo>
                  <a:lnTo>
                    <a:pt x="700443" y="112509"/>
                  </a:lnTo>
                  <a:lnTo>
                    <a:pt x="668858" y="144119"/>
                  </a:lnTo>
                  <a:lnTo>
                    <a:pt x="640626" y="178803"/>
                  </a:lnTo>
                  <a:lnTo>
                    <a:pt x="615988" y="216319"/>
                  </a:lnTo>
                  <a:lnTo>
                    <a:pt x="595236" y="256387"/>
                  </a:lnTo>
                  <a:lnTo>
                    <a:pt x="578612" y="298742"/>
                  </a:lnTo>
                  <a:lnTo>
                    <a:pt x="566407" y="343115"/>
                  </a:lnTo>
                  <a:lnTo>
                    <a:pt x="558863" y="389255"/>
                  </a:lnTo>
                  <a:lnTo>
                    <a:pt x="556260" y="436880"/>
                  </a:lnTo>
                  <a:lnTo>
                    <a:pt x="556666" y="444500"/>
                  </a:lnTo>
                  <a:lnTo>
                    <a:pt x="0" y="444500"/>
                  </a:lnTo>
                  <a:lnTo>
                    <a:pt x="0" y="3206000"/>
                  </a:lnTo>
                  <a:lnTo>
                    <a:pt x="1955292" y="3206000"/>
                  </a:lnTo>
                  <a:lnTo>
                    <a:pt x="1955292" y="444500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2604" y="1362075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5" h="673735">
                  <a:moveTo>
                    <a:pt x="336613" y="673735"/>
                  </a:moveTo>
                  <a:lnTo>
                    <a:pt x="290903" y="670659"/>
                  </a:lnTo>
                  <a:lnTo>
                    <a:pt x="247063" y="661702"/>
                  </a:lnTo>
                  <a:lnTo>
                    <a:pt x="205495" y="647266"/>
                  </a:lnTo>
                  <a:lnTo>
                    <a:pt x="166601" y="627753"/>
                  </a:lnTo>
                  <a:lnTo>
                    <a:pt x="130784" y="603566"/>
                  </a:lnTo>
                  <a:lnTo>
                    <a:pt x="98445" y="575106"/>
                  </a:lnTo>
                  <a:lnTo>
                    <a:pt x="69988" y="542778"/>
                  </a:lnTo>
                  <a:lnTo>
                    <a:pt x="45814" y="506983"/>
                  </a:lnTo>
                  <a:lnTo>
                    <a:pt x="26326" y="468123"/>
                  </a:lnTo>
                  <a:lnTo>
                    <a:pt x="11926" y="426602"/>
                  </a:lnTo>
                  <a:lnTo>
                    <a:pt x="3016" y="382822"/>
                  </a:lnTo>
                  <a:lnTo>
                    <a:pt x="0" y="337185"/>
                  </a:lnTo>
                  <a:lnTo>
                    <a:pt x="3016" y="291402"/>
                  </a:lnTo>
                  <a:lnTo>
                    <a:pt x="11926" y="247500"/>
                  </a:lnTo>
                  <a:lnTo>
                    <a:pt x="26326" y="205879"/>
                  </a:lnTo>
                  <a:lnTo>
                    <a:pt x="45814" y="166940"/>
                  </a:lnTo>
                  <a:lnTo>
                    <a:pt x="69988" y="131082"/>
                  </a:lnTo>
                  <a:lnTo>
                    <a:pt x="98445" y="98707"/>
                  </a:lnTo>
                  <a:lnTo>
                    <a:pt x="130784" y="70214"/>
                  </a:lnTo>
                  <a:lnTo>
                    <a:pt x="166601" y="46005"/>
                  </a:lnTo>
                  <a:lnTo>
                    <a:pt x="205495" y="26478"/>
                  </a:lnTo>
                  <a:lnTo>
                    <a:pt x="247063" y="12035"/>
                  </a:lnTo>
                  <a:lnTo>
                    <a:pt x="290903" y="3075"/>
                  </a:lnTo>
                  <a:lnTo>
                    <a:pt x="336613" y="0"/>
                  </a:lnTo>
                  <a:lnTo>
                    <a:pt x="382323" y="3075"/>
                  </a:lnTo>
                  <a:lnTo>
                    <a:pt x="426164" y="12033"/>
                  </a:lnTo>
                  <a:lnTo>
                    <a:pt x="467735" y="26473"/>
                  </a:lnTo>
                  <a:lnTo>
                    <a:pt x="506634" y="45993"/>
                  </a:lnTo>
                  <a:lnTo>
                    <a:pt x="542461" y="70191"/>
                  </a:lnTo>
                  <a:lnTo>
                    <a:pt x="574813" y="98667"/>
                  </a:lnTo>
                  <a:lnTo>
                    <a:pt x="603289" y="131019"/>
                  </a:lnTo>
                  <a:lnTo>
                    <a:pt x="627487" y="166846"/>
                  </a:lnTo>
                  <a:lnTo>
                    <a:pt x="647007" y="205745"/>
                  </a:lnTo>
                  <a:lnTo>
                    <a:pt x="661447" y="247316"/>
                  </a:lnTo>
                  <a:lnTo>
                    <a:pt x="670405" y="291157"/>
                  </a:lnTo>
                  <a:lnTo>
                    <a:pt x="673481" y="336867"/>
                  </a:lnTo>
                  <a:lnTo>
                    <a:pt x="670405" y="382577"/>
                  </a:lnTo>
                  <a:lnTo>
                    <a:pt x="661447" y="426418"/>
                  </a:lnTo>
                  <a:lnTo>
                    <a:pt x="647007" y="467989"/>
                  </a:lnTo>
                  <a:lnTo>
                    <a:pt x="627487" y="506888"/>
                  </a:lnTo>
                  <a:lnTo>
                    <a:pt x="603289" y="542715"/>
                  </a:lnTo>
                  <a:lnTo>
                    <a:pt x="574813" y="575067"/>
                  </a:lnTo>
                  <a:lnTo>
                    <a:pt x="542461" y="603543"/>
                  </a:lnTo>
                  <a:lnTo>
                    <a:pt x="506634" y="627741"/>
                  </a:lnTo>
                  <a:lnTo>
                    <a:pt x="467735" y="647261"/>
                  </a:lnTo>
                  <a:lnTo>
                    <a:pt x="426164" y="661701"/>
                  </a:lnTo>
                  <a:lnTo>
                    <a:pt x="382323" y="670659"/>
                  </a:lnTo>
                  <a:lnTo>
                    <a:pt x="336613" y="673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14350" y="1987776"/>
            <a:ext cx="1717675" cy="2342308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lang="ru-RU" sz="1700" b="1" spc="-10" dirty="0">
                <a:solidFill>
                  <a:srgbClr val="007B36"/>
                </a:solidFill>
                <a:latin typeface="Calibri"/>
                <a:cs typeface="Calibri"/>
              </a:rPr>
              <a:t>КОМПЛЕКТ </a:t>
            </a:r>
            <a:r>
              <a:rPr lang="en-US" sz="1700" b="1" spc="-10" dirty="0">
                <a:solidFill>
                  <a:srgbClr val="007B36"/>
                </a:solidFill>
                <a:latin typeface="Calibri"/>
                <a:cs typeface="Calibri"/>
              </a:rPr>
              <a:t>CPROG</a:t>
            </a:r>
            <a:endParaRPr lang="ru-RU" sz="1700" b="1" spc="-10" dirty="0">
              <a:solidFill>
                <a:srgbClr val="007B36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Сироваткова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cProg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прогестерону собак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стадією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тічки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собак.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cProg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тічки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собак,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відстежується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тічкою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часу.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тічки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собаки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часу.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173132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0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178560" y="1542732"/>
            <a:ext cx="370205" cy="312420"/>
          </a:xfrm>
          <a:custGeom>
            <a:avLst/>
            <a:gdLst/>
            <a:ahLst/>
            <a:cxnLst/>
            <a:rect l="l" t="t" r="r" b="b"/>
            <a:pathLst>
              <a:path w="370205" h="312419">
                <a:moveTo>
                  <a:pt x="90805" y="158115"/>
                </a:moveTo>
                <a:lnTo>
                  <a:pt x="84289" y="151307"/>
                </a:lnTo>
                <a:lnTo>
                  <a:pt x="67983" y="151307"/>
                </a:lnTo>
                <a:lnTo>
                  <a:pt x="61468" y="158115"/>
                </a:lnTo>
                <a:lnTo>
                  <a:pt x="61468" y="193535"/>
                </a:lnTo>
                <a:lnTo>
                  <a:pt x="67983" y="200342"/>
                </a:lnTo>
                <a:lnTo>
                  <a:pt x="84289" y="200342"/>
                </a:lnTo>
                <a:lnTo>
                  <a:pt x="90805" y="193535"/>
                </a:lnTo>
                <a:lnTo>
                  <a:pt x="90805" y="184683"/>
                </a:lnTo>
                <a:lnTo>
                  <a:pt x="90805" y="158115"/>
                </a:lnTo>
                <a:close/>
              </a:path>
              <a:path w="370205" h="312419">
                <a:moveTo>
                  <a:pt x="146685" y="134239"/>
                </a:moveTo>
                <a:lnTo>
                  <a:pt x="139852" y="127495"/>
                </a:lnTo>
                <a:lnTo>
                  <a:pt x="122783" y="127495"/>
                </a:lnTo>
                <a:lnTo>
                  <a:pt x="115951" y="134239"/>
                </a:lnTo>
                <a:lnTo>
                  <a:pt x="115951" y="193598"/>
                </a:lnTo>
                <a:lnTo>
                  <a:pt x="122783" y="200342"/>
                </a:lnTo>
                <a:lnTo>
                  <a:pt x="139852" y="200342"/>
                </a:lnTo>
                <a:lnTo>
                  <a:pt x="146685" y="193598"/>
                </a:lnTo>
                <a:lnTo>
                  <a:pt x="146685" y="184823"/>
                </a:lnTo>
                <a:lnTo>
                  <a:pt x="146685" y="134239"/>
                </a:lnTo>
                <a:close/>
              </a:path>
              <a:path w="370205" h="312419">
                <a:moveTo>
                  <a:pt x="199771" y="109080"/>
                </a:moveTo>
                <a:lnTo>
                  <a:pt x="193103" y="102273"/>
                </a:lnTo>
                <a:lnTo>
                  <a:pt x="177101" y="102273"/>
                </a:lnTo>
                <a:lnTo>
                  <a:pt x="170434" y="109080"/>
                </a:lnTo>
                <a:lnTo>
                  <a:pt x="170434" y="193535"/>
                </a:lnTo>
                <a:lnTo>
                  <a:pt x="177101" y="200342"/>
                </a:lnTo>
                <a:lnTo>
                  <a:pt x="193103" y="200342"/>
                </a:lnTo>
                <a:lnTo>
                  <a:pt x="199771" y="193535"/>
                </a:lnTo>
                <a:lnTo>
                  <a:pt x="199771" y="184670"/>
                </a:lnTo>
                <a:lnTo>
                  <a:pt x="199771" y="109080"/>
                </a:lnTo>
                <a:close/>
              </a:path>
              <a:path w="370205" h="312419">
                <a:moveTo>
                  <a:pt x="255651" y="85229"/>
                </a:moveTo>
                <a:lnTo>
                  <a:pt x="248818" y="78460"/>
                </a:lnTo>
                <a:lnTo>
                  <a:pt x="231749" y="78460"/>
                </a:lnTo>
                <a:lnTo>
                  <a:pt x="224917" y="85229"/>
                </a:lnTo>
                <a:lnTo>
                  <a:pt x="224917" y="193573"/>
                </a:lnTo>
                <a:lnTo>
                  <a:pt x="231749" y="200342"/>
                </a:lnTo>
                <a:lnTo>
                  <a:pt x="248818" y="200342"/>
                </a:lnTo>
                <a:lnTo>
                  <a:pt x="255651" y="193573"/>
                </a:lnTo>
                <a:lnTo>
                  <a:pt x="255651" y="184772"/>
                </a:lnTo>
                <a:lnTo>
                  <a:pt x="255651" y="85229"/>
                </a:lnTo>
                <a:close/>
              </a:path>
              <a:path w="370205" h="312419">
                <a:moveTo>
                  <a:pt x="310134" y="60045"/>
                </a:moveTo>
                <a:lnTo>
                  <a:pt x="303301" y="53238"/>
                </a:lnTo>
                <a:lnTo>
                  <a:pt x="286232" y="53238"/>
                </a:lnTo>
                <a:lnTo>
                  <a:pt x="279400" y="60045"/>
                </a:lnTo>
                <a:lnTo>
                  <a:pt x="279400" y="193535"/>
                </a:lnTo>
                <a:lnTo>
                  <a:pt x="286232" y="200342"/>
                </a:lnTo>
                <a:lnTo>
                  <a:pt x="303301" y="200342"/>
                </a:lnTo>
                <a:lnTo>
                  <a:pt x="310134" y="193535"/>
                </a:lnTo>
                <a:lnTo>
                  <a:pt x="310134" y="184683"/>
                </a:lnTo>
                <a:lnTo>
                  <a:pt x="310134" y="60045"/>
                </a:lnTo>
                <a:close/>
              </a:path>
              <a:path w="370205" h="312419">
                <a:moveTo>
                  <a:pt x="370205" y="27724"/>
                </a:moveTo>
                <a:lnTo>
                  <a:pt x="369531" y="24345"/>
                </a:lnTo>
                <a:lnTo>
                  <a:pt x="368058" y="16840"/>
                </a:lnTo>
                <a:lnTo>
                  <a:pt x="362178" y="8039"/>
                </a:lnTo>
                <a:lnTo>
                  <a:pt x="353390" y="2146"/>
                </a:lnTo>
                <a:lnTo>
                  <a:pt x="344538" y="406"/>
                </a:lnTo>
                <a:lnTo>
                  <a:pt x="344538" y="28397"/>
                </a:lnTo>
                <a:lnTo>
                  <a:pt x="344538" y="227888"/>
                </a:lnTo>
                <a:lnTo>
                  <a:pt x="340474" y="231952"/>
                </a:lnTo>
                <a:lnTo>
                  <a:pt x="335749" y="232625"/>
                </a:lnTo>
                <a:lnTo>
                  <a:pt x="34455" y="232625"/>
                </a:lnTo>
                <a:lnTo>
                  <a:pt x="29730" y="231952"/>
                </a:lnTo>
                <a:lnTo>
                  <a:pt x="25666" y="227888"/>
                </a:lnTo>
                <a:lnTo>
                  <a:pt x="25666" y="28397"/>
                </a:lnTo>
                <a:lnTo>
                  <a:pt x="29730" y="24345"/>
                </a:lnTo>
                <a:lnTo>
                  <a:pt x="340474" y="24345"/>
                </a:lnTo>
                <a:lnTo>
                  <a:pt x="344538" y="28397"/>
                </a:lnTo>
                <a:lnTo>
                  <a:pt x="344538" y="406"/>
                </a:lnTo>
                <a:lnTo>
                  <a:pt x="342506" y="0"/>
                </a:lnTo>
                <a:lnTo>
                  <a:pt x="27698" y="0"/>
                </a:lnTo>
                <a:lnTo>
                  <a:pt x="16802" y="2146"/>
                </a:lnTo>
                <a:lnTo>
                  <a:pt x="8013" y="8039"/>
                </a:lnTo>
                <a:lnTo>
                  <a:pt x="2133" y="16840"/>
                </a:lnTo>
                <a:lnTo>
                  <a:pt x="0" y="27724"/>
                </a:lnTo>
                <a:lnTo>
                  <a:pt x="0" y="249529"/>
                </a:lnTo>
                <a:lnTo>
                  <a:pt x="2133" y="260045"/>
                </a:lnTo>
                <a:lnTo>
                  <a:pt x="8013" y="268643"/>
                </a:lnTo>
                <a:lnTo>
                  <a:pt x="16802" y="274447"/>
                </a:lnTo>
                <a:lnTo>
                  <a:pt x="27698" y="276580"/>
                </a:lnTo>
                <a:lnTo>
                  <a:pt x="152679" y="276580"/>
                </a:lnTo>
                <a:lnTo>
                  <a:pt x="152679" y="283337"/>
                </a:lnTo>
                <a:lnTo>
                  <a:pt x="152006" y="287401"/>
                </a:lnTo>
                <a:lnTo>
                  <a:pt x="150647" y="289433"/>
                </a:lnTo>
                <a:lnTo>
                  <a:pt x="119570" y="300926"/>
                </a:lnTo>
                <a:lnTo>
                  <a:pt x="116865" y="302272"/>
                </a:lnTo>
                <a:lnTo>
                  <a:pt x="111467" y="303631"/>
                </a:lnTo>
                <a:lnTo>
                  <a:pt x="98628" y="303631"/>
                </a:lnTo>
                <a:lnTo>
                  <a:pt x="95923" y="305663"/>
                </a:lnTo>
                <a:lnTo>
                  <a:pt x="95923" y="310388"/>
                </a:lnTo>
                <a:lnTo>
                  <a:pt x="98628" y="312420"/>
                </a:lnTo>
                <a:lnTo>
                  <a:pt x="271576" y="312420"/>
                </a:lnTo>
                <a:lnTo>
                  <a:pt x="274281" y="310388"/>
                </a:lnTo>
                <a:lnTo>
                  <a:pt x="274281" y="305663"/>
                </a:lnTo>
                <a:lnTo>
                  <a:pt x="272923" y="303631"/>
                </a:lnTo>
                <a:lnTo>
                  <a:pt x="269544" y="303631"/>
                </a:lnTo>
                <a:lnTo>
                  <a:pt x="265493" y="302958"/>
                </a:lnTo>
                <a:lnTo>
                  <a:pt x="262788" y="302958"/>
                </a:lnTo>
                <a:lnTo>
                  <a:pt x="222262" y="288074"/>
                </a:lnTo>
                <a:lnTo>
                  <a:pt x="219557" y="286727"/>
                </a:lnTo>
                <a:lnTo>
                  <a:pt x="217525" y="283337"/>
                </a:lnTo>
                <a:lnTo>
                  <a:pt x="217525" y="276580"/>
                </a:lnTo>
                <a:lnTo>
                  <a:pt x="342506" y="276580"/>
                </a:lnTo>
                <a:lnTo>
                  <a:pt x="353390" y="274447"/>
                </a:lnTo>
                <a:lnTo>
                  <a:pt x="362178" y="268643"/>
                </a:lnTo>
                <a:lnTo>
                  <a:pt x="368058" y="260045"/>
                </a:lnTo>
                <a:lnTo>
                  <a:pt x="370205" y="249529"/>
                </a:lnTo>
                <a:lnTo>
                  <a:pt x="370205" y="232625"/>
                </a:lnTo>
                <a:lnTo>
                  <a:pt x="370205" y="27724"/>
                </a:lnTo>
                <a:close/>
              </a:path>
            </a:pathLst>
          </a:custGeom>
          <a:solidFill>
            <a:srgbClr val="FFD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529078" y="1288937"/>
            <a:ext cx="1955800" cy="3206115"/>
            <a:chOff x="2529839" y="1262380"/>
            <a:chExt cx="1955800" cy="3206115"/>
          </a:xfrm>
        </p:grpSpPr>
        <p:sp>
          <p:nvSpPr>
            <p:cNvPr id="10" name="object 10"/>
            <p:cNvSpPr/>
            <p:nvPr/>
          </p:nvSpPr>
          <p:spPr>
            <a:xfrm>
              <a:off x="2529840" y="1262379"/>
              <a:ext cx="1955800" cy="3206115"/>
            </a:xfrm>
            <a:custGeom>
              <a:avLst/>
              <a:gdLst/>
              <a:ahLst/>
              <a:cxnLst/>
              <a:rect l="l" t="t" r="r" b="b"/>
              <a:pathLst>
                <a:path w="1955800" h="3206115">
                  <a:moveTo>
                    <a:pt x="1955279" y="444500"/>
                  </a:moveTo>
                  <a:lnTo>
                    <a:pt x="1428318" y="444500"/>
                  </a:lnTo>
                  <a:lnTo>
                    <a:pt x="1428750" y="436562"/>
                  </a:lnTo>
                  <a:lnTo>
                    <a:pt x="1426184" y="389001"/>
                  </a:lnTo>
                  <a:lnTo>
                    <a:pt x="1418678" y="342912"/>
                  </a:lnTo>
                  <a:lnTo>
                    <a:pt x="1406499" y="298577"/>
                  </a:lnTo>
                  <a:lnTo>
                    <a:pt x="1389913" y="256260"/>
                  </a:lnTo>
                  <a:lnTo>
                    <a:pt x="1369187" y="216230"/>
                  </a:lnTo>
                  <a:lnTo>
                    <a:pt x="1344574" y="178739"/>
                  </a:lnTo>
                  <a:lnTo>
                    <a:pt x="1316355" y="144068"/>
                  </a:lnTo>
                  <a:lnTo>
                    <a:pt x="1284782" y="112483"/>
                  </a:lnTo>
                  <a:lnTo>
                    <a:pt x="1250137" y="84239"/>
                  </a:lnTo>
                  <a:lnTo>
                    <a:pt x="1212684" y="59613"/>
                  </a:lnTo>
                  <a:lnTo>
                    <a:pt x="1172667" y="38862"/>
                  </a:lnTo>
                  <a:lnTo>
                    <a:pt x="1130388" y="22263"/>
                  </a:lnTo>
                  <a:lnTo>
                    <a:pt x="1086078" y="10071"/>
                  </a:lnTo>
                  <a:lnTo>
                    <a:pt x="1040028" y="2565"/>
                  </a:lnTo>
                  <a:lnTo>
                    <a:pt x="992505" y="0"/>
                  </a:lnTo>
                  <a:lnTo>
                    <a:pt x="944968" y="2565"/>
                  </a:lnTo>
                  <a:lnTo>
                    <a:pt x="898918" y="10071"/>
                  </a:lnTo>
                  <a:lnTo>
                    <a:pt x="854608" y="22263"/>
                  </a:lnTo>
                  <a:lnTo>
                    <a:pt x="812330" y="38874"/>
                  </a:lnTo>
                  <a:lnTo>
                    <a:pt x="772312" y="59626"/>
                  </a:lnTo>
                  <a:lnTo>
                    <a:pt x="734860" y="84251"/>
                  </a:lnTo>
                  <a:lnTo>
                    <a:pt x="700214" y="112509"/>
                  </a:lnTo>
                  <a:lnTo>
                    <a:pt x="668642" y="144119"/>
                  </a:lnTo>
                  <a:lnTo>
                    <a:pt x="640422" y="178803"/>
                  </a:lnTo>
                  <a:lnTo>
                    <a:pt x="615810" y="216319"/>
                  </a:lnTo>
                  <a:lnTo>
                    <a:pt x="595083" y="256387"/>
                  </a:lnTo>
                  <a:lnTo>
                    <a:pt x="578497" y="298742"/>
                  </a:lnTo>
                  <a:lnTo>
                    <a:pt x="566318" y="343115"/>
                  </a:lnTo>
                  <a:lnTo>
                    <a:pt x="558812" y="389255"/>
                  </a:lnTo>
                  <a:lnTo>
                    <a:pt x="556260" y="436880"/>
                  </a:lnTo>
                  <a:lnTo>
                    <a:pt x="556666" y="444500"/>
                  </a:lnTo>
                  <a:lnTo>
                    <a:pt x="0" y="444500"/>
                  </a:lnTo>
                  <a:lnTo>
                    <a:pt x="0" y="3206000"/>
                  </a:lnTo>
                  <a:lnTo>
                    <a:pt x="1955279" y="3206000"/>
                  </a:lnTo>
                  <a:lnTo>
                    <a:pt x="1955279" y="444500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88207" y="1362075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5" h="673735">
                  <a:moveTo>
                    <a:pt x="336359" y="673735"/>
                  </a:moveTo>
                  <a:lnTo>
                    <a:pt x="290649" y="670659"/>
                  </a:lnTo>
                  <a:lnTo>
                    <a:pt x="246810" y="661702"/>
                  </a:lnTo>
                  <a:lnTo>
                    <a:pt x="205245" y="647266"/>
                  </a:lnTo>
                  <a:lnTo>
                    <a:pt x="166356" y="627753"/>
                  </a:lnTo>
                  <a:lnTo>
                    <a:pt x="130548" y="603566"/>
                  </a:lnTo>
                  <a:lnTo>
                    <a:pt x="98223" y="575106"/>
                  </a:lnTo>
                  <a:lnTo>
                    <a:pt x="69784" y="542778"/>
                  </a:lnTo>
                  <a:lnTo>
                    <a:pt x="45635" y="506983"/>
                  </a:lnTo>
                  <a:lnTo>
                    <a:pt x="26179" y="468123"/>
                  </a:lnTo>
                  <a:lnTo>
                    <a:pt x="11819" y="426602"/>
                  </a:lnTo>
                  <a:lnTo>
                    <a:pt x="2958" y="382822"/>
                  </a:lnTo>
                  <a:lnTo>
                    <a:pt x="0" y="337185"/>
                  </a:lnTo>
                  <a:lnTo>
                    <a:pt x="2958" y="291402"/>
                  </a:lnTo>
                  <a:lnTo>
                    <a:pt x="11819" y="247500"/>
                  </a:lnTo>
                  <a:lnTo>
                    <a:pt x="26179" y="205879"/>
                  </a:lnTo>
                  <a:lnTo>
                    <a:pt x="45635" y="166940"/>
                  </a:lnTo>
                  <a:lnTo>
                    <a:pt x="69784" y="131082"/>
                  </a:lnTo>
                  <a:lnTo>
                    <a:pt x="98223" y="98707"/>
                  </a:lnTo>
                  <a:lnTo>
                    <a:pt x="130548" y="70214"/>
                  </a:lnTo>
                  <a:lnTo>
                    <a:pt x="166356" y="46005"/>
                  </a:lnTo>
                  <a:lnTo>
                    <a:pt x="205245" y="26478"/>
                  </a:lnTo>
                  <a:lnTo>
                    <a:pt x="246810" y="12035"/>
                  </a:lnTo>
                  <a:lnTo>
                    <a:pt x="290649" y="3075"/>
                  </a:lnTo>
                  <a:lnTo>
                    <a:pt x="336359" y="0"/>
                  </a:lnTo>
                  <a:lnTo>
                    <a:pt x="382069" y="3075"/>
                  </a:lnTo>
                  <a:lnTo>
                    <a:pt x="425910" y="12033"/>
                  </a:lnTo>
                  <a:lnTo>
                    <a:pt x="467481" y="26473"/>
                  </a:lnTo>
                  <a:lnTo>
                    <a:pt x="506380" y="45993"/>
                  </a:lnTo>
                  <a:lnTo>
                    <a:pt x="542207" y="70191"/>
                  </a:lnTo>
                  <a:lnTo>
                    <a:pt x="574559" y="98667"/>
                  </a:lnTo>
                  <a:lnTo>
                    <a:pt x="603035" y="131019"/>
                  </a:lnTo>
                  <a:lnTo>
                    <a:pt x="627233" y="166846"/>
                  </a:lnTo>
                  <a:lnTo>
                    <a:pt x="646753" y="205745"/>
                  </a:lnTo>
                  <a:lnTo>
                    <a:pt x="661193" y="247316"/>
                  </a:lnTo>
                  <a:lnTo>
                    <a:pt x="670151" y="291157"/>
                  </a:lnTo>
                  <a:lnTo>
                    <a:pt x="673227" y="336867"/>
                  </a:lnTo>
                  <a:lnTo>
                    <a:pt x="670151" y="382577"/>
                  </a:lnTo>
                  <a:lnTo>
                    <a:pt x="661193" y="426418"/>
                  </a:lnTo>
                  <a:lnTo>
                    <a:pt x="646753" y="467989"/>
                  </a:lnTo>
                  <a:lnTo>
                    <a:pt x="627233" y="506888"/>
                  </a:lnTo>
                  <a:lnTo>
                    <a:pt x="603035" y="542715"/>
                  </a:lnTo>
                  <a:lnTo>
                    <a:pt x="574559" y="575067"/>
                  </a:lnTo>
                  <a:lnTo>
                    <a:pt x="542207" y="603543"/>
                  </a:lnTo>
                  <a:lnTo>
                    <a:pt x="506380" y="627741"/>
                  </a:lnTo>
                  <a:lnTo>
                    <a:pt x="467481" y="647261"/>
                  </a:lnTo>
                  <a:lnTo>
                    <a:pt x="425910" y="661701"/>
                  </a:lnTo>
                  <a:lnTo>
                    <a:pt x="382069" y="670659"/>
                  </a:lnTo>
                  <a:lnTo>
                    <a:pt x="336359" y="673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42225" y="2068019"/>
            <a:ext cx="1645920" cy="1906035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lang="ru-RU" sz="1700" b="1" spc="-10" dirty="0">
                <a:solidFill>
                  <a:srgbClr val="007B36"/>
                </a:solidFill>
                <a:latin typeface="Calibri"/>
                <a:cs typeface="Calibri"/>
              </a:rPr>
              <a:t>КОМПЛЕКТ </a:t>
            </a:r>
            <a:r>
              <a:rPr lang="en-US" sz="1700" b="1" spc="-10" dirty="0">
                <a:solidFill>
                  <a:srgbClr val="007B36"/>
                </a:solidFill>
                <a:latin typeface="Calibri"/>
                <a:cs typeface="Calibri"/>
              </a:rPr>
              <a:t>CYS C</a:t>
            </a:r>
            <a:endParaRPr lang="ru-RU" sz="1700" b="1" spc="-10" dirty="0">
              <a:solidFill>
                <a:srgbClr val="007B36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endParaRPr lang="ru-RU" sz="900" spc="-5" dirty="0">
              <a:latin typeface="Arial MT"/>
              <a:cs typeface="Arial MT"/>
            </a:endParaRPr>
          </a:p>
          <a:p>
            <a:pPr marL="13335" marR="5080">
              <a:lnSpc>
                <a:spcPts val="1620"/>
              </a:lnSpc>
              <a:spcBef>
                <a:spcPts val="80"/>
              </a:spcBef>
            </a:pP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Цистатин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є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нещодавно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індикатором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специфічністю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нирок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собак.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93920" y="1262380"/>
            <a:ext cx="1955800" cy="3206115"/>
            <a:chOff x="4693920" y="1262380"/>
            <a:chExt cx="1955800" cy="3206115"/>
          </a:xfrm>
        </p:grpSpPr>
        <p:sp>
          <p:nvSpPr>
            <p:cNvPr id="14" name="object 14"/>
            <p:cNvSpPr/>
            <p:nvPr/>
          </p:nvSpPr>
          <p:spPr>
            <a:xfrm>
              <a:off x="4693920" y="1262379"/>
              <a:ext cx="1955800" cy="3206115"/>
            </a:xfrm>
            <a:custGeom>
              <a:avLst/>
              <a:gdLst/>
              <a:ahLst/>
              <a:cxnLst/>
              <a:rect l="l" t="t" r="r" b="b"/>
              <a:pathLst>
                <a:path w="1955800" h="3206115">
                  <a:moveTo>
                    <a:pt x="1955292" y="444500"/>
                  </a:moveTo>
                  <a:lnTo>
                    <a:pt x="1429588" y="444500"/>
                  </a:lnTo>
                  <a:lnTo>
                    <a:pt x="1430020" y="436562"/>
                  </a:lnTo>
                  <a:lnTo>
                    <a:pt x="1427454" y="389001"/>
                  </a:lnTo>
                  <a:lnTo>
                    <a:pt x="1419948" y="342912"/>
                  </a:lnTo>
                  <a:lnTo>
                    <a:pt x="1407769" y="298577"/>
                  </a:lnTo>
                  <a:lnTo>
                    <a:pt x="1391183" y="256260"/>
                  </a:lnTo>
                  <a:lnTo>
                    <a:pt x="1370457" y="216230"/>
                  </a:lnTo>
                  <a:lnTo>
                    <a:pt x="1345844" y="178739"/>
                  </a:lnTo>
                  <a:lnTo>
                    <a:pt x="1317625" y="144068"/>
                  </a:lnTo>
                  <a:lnTo>
                    <a:pt x="1286052" y="112483"/>
                  </a:lnTo>
                  <a:lnTo>
                    <a:pt x="1251407" y="84239"/>
                  </a:lnTo>
                  <a:lnTo>
                    <a:pt x="1213954" y="59613"/>
                  </a:lnTo>
                  <a:lnTo>
                    <a:pt x="1173937" y="38862"/>
                  </a:lnTo>
                  <a:lnTo>
                    <a:pt x="1131658" y="22263"/>
                  </a:lnTo>
                  <a:lnTo>
                    <a:pt x="1087348" y="10071"/>
                  </a:lnTo>
                  <a:lnTo>
                    <a:pt x="1041298" y="2565"/>
                  </a:lnTo>
                  <a:lnTo>
                    <a:pt x="993775" y="0"/>
                  </a:lnTo>
                  <a:lnTo>
                    <a:pt x="946238" y="2565"/>
                  </a:lnTo>
                  <a:lnTo>
                    <a:pt x="900188" y="10071"/>
                  </a:lnTo>
                  <a:lnTo>
                    <a:pt x="855878" y="22263"/>
                  </a:lnTo>
                  <a:lnTo>
                    <a:pt x="813600" y="38874"/>
                  </a:lnTo>
                  <a:lnTo>
                    <a:pt x="773595" y="59626"/>
                  </a:lnTo>
                  <a:lnTo>
                    <a:pt x="736142" y="84251"/>
                  </a:lnTo>
                  <a:lnTo>
                    <a:pt x="701509" y="112509"/>
                  </a:lnTo>
                  <a:lnTo>
                    <a:pt x="669950" y="144119"/>
                  </a:lnTo>
                  <a:lnTo>
                    <a:pt x="641743" y="178803"/>
                  </a:lnTo>
                  <a:lnTo>
                    <a:pt x="617156" y="216319"/>
                  </a:lnTo>
                  <a:lnTo>
                    <a:pt x="596455" y="256387"/>
                  </a:lnTo>
                  <a:lnTo>
                    <a:pt x="579894" y="298742"/>
                  </a:lnTo>
                  <a:lnTo>
                    <a:pt x="567753" y="343115"/>
                  </a:lnTo>
                  <a:lnTo>
                    <a:pt x="560285" y="389255"/>
                  </a:lnTo>
                  <a:lnTo>
                    <a:pt x="557784" y="436880"/>
                  </a:lnTo>
                  <a:lnTo>
                    <a:pt x="558177" y="444500"/>
                  </a:lnTo>
                  <a:lnTo>
                    <a:pt x="0" y="444500"/>
                  </a:lnTo>
                  <a:lnTo>
                    <a:pt x="0" y="3206000"/>
                  </a:lnTo>
                  <a:lnTo>
                    <a:pt x="1955292" y="3206000"/>
                  </a:lnTo>
                  <a:lnTo>
                    <a:pt x="1955292" y="444500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53812" y="1362075"/>
              <a:ext cx="673100" cy="673735"/>
            </a:xfrm>
            <a:custGeom>
              <a:avLst/>
              <a:gdLst/>
              <a:ahLst/>
              <a:cxnLst/>
              <a:rect l="l" t="t" r="r" b="b"/>
              <a:pathLst>
                <a:path w="673100" h="673735">
                  <a:moveTo>
                    <a:pt x="336105" y="673735"/>
                  </a:moveTo>
                  <a:lnTo>
                    <a:pt x="290395" y="670659"/>
                  </a:lnTo>
                  <a:lnTo>
                    <a:pt x="246557" y="661702"/>
                  </a:lnTo>
                  <a:lnTo>
                    <a:pt x="204995" y="647266"/>
                  </a:lnTo>
                  <a:lnTo>
                    <a:pt x="166112" y="627753"/>
                  </a:lnTo>
                  <a:lnTo>
                    <a:pt x="130312" y="603566"/>
                  </a:lnTo>
                  <a:lnTo>
                    <a:pt x="98001" y="575106"/>
                  </a:lnTo>
                  <a:lnTo>
                    <a:pt x="69581" y="542778"/>
                  </a:lnTo>
                  <a:lnTo>
                    <a:pt x="45457" y="506983"/>
                  </a:lnTo>
                  <a:lnTo>
                    <a:pt x="26032" y="468123"/>
                  </a:lnTo>
                  <a:lnTo>
                    <a:pt x="11712" y="426602"/>
                  </a:lnTo>
                  <a:lnTo>
                    <a:pt x="2900" y="382822"/>
                  </a:lnTo>
                  <a:lnTo>
                    <a:pt x="0" y="337185"/>
                  </a:lnTo>
                  <a:lnTo>
                    <a:pt x="2900" y="291402"/>
                  </a:lnTo>
                  <a:lnTo>
                    <a:pt x="11712" y="247500"/>
                  </a:lnTo>
                  <a:lnTo>
                    <a:pt x="26032" y="205879"/>
                  </a:lnTo>
                  <a:lnTo>
                    <a:pt x="45457" y="166940"/>
                  </a:lnTo>
                  <a:lnTo>
                    <a:pt x="69581" y="131082"/>
                  </a:lnTo>
                  <a:lnTo>
                    <a:pt x="98001" y="98707"/>
                  </a:lnTo>
                  <a:lnTo>
                    <a:pt x="130312" y="70214"/>
                  </a:lnTo>
                  <a:lnTo>
                    <a:pt x="166112" y="46005"/>
                  </a:lnTo>
                  <a:lnTo>
                    <a:pt x="204995" y="26478"/>
                  </a:lnTo>
                  <a:lnTo>
                    <a:pt x="246557" y="12035"/>
                  </a:lnTo>
                  <a:lnTo>
                    <a:pt x="290395" y="3075"/>
                  </a:lnTo>
                  <a:lnTo>
                    <a:pt x="336105" y="0"/>
                  </a:lnTo>
                  <a:lnTo>
                    <a:pt x="381815" y="3075"/>
                  </a:lnTo>
                  <a:lnTo>
                    <a:pt x="425656" y="12033"/>
                  </a:lnTo>
                  <a:lnTo>
                    <a:pt x="467227" y="26473"/>
                  </a:lnTo>
                  <a:lnTo>
                    <a:pt x="506126" y="45993"/>
                  </a:lnTo>
                  <a:lnTo>
                    <a:pt x="541953" y="70191"/>
                  </a:lnTo>
                  <a:lnTo>
                    <a:pt x="574305" y="98667"/>
                  </a:lnTo>
                  <a:lnTo>
                    <a:pt x="602781" y="131019"/>
                  </a:lnTo>
                  <a:lnTo>
                    <a:pt x="626979" y="166846"/>
                  </a:lnTo>
                  <a:lnTo>
                    <a:pt x="646499" y="205745"/>
                  </a:lnTo>
                  <a:lnTo>
                    <a:pt x="660939" y="247316"/>
                  </a:lnTo>
                  <a:lnTo>
                    <a:pt x="669897" y="291157"/>
                  </a:lnTo>
                  <a:lnTo>
                    <a:pt x="672973" y="336867"/>
                  </a:lnTo>
                  <a:lnTo>
                    <a:pt x="669897" y="382577"/>
                  </a:lnTo>
                  <a:lnTo>
                    <a:pt x="660939" y="426418"/>
                  </a:lnTo>
                  <a:lnTo>
                    <a:pt x="646499" y="467989"/>
                  </a:lnTo>
                  <a:lnTo>
                    <a:pt x="626979" y="506888"/>
                  </a:lnTo>
                  <a:lnTo>
                    <a:pt x="602781" y="542715"/>
                  </a:lnTo>
                  <a:lnTo>
                    <a:pt x="574305" y="575067"/>
                  </a:lnTo>
                  <a:lnTo>
                    <a:pt x="541953" y="603543"/>
                  </a:lnTo>
                  <a:lnTo>
                    <a:pt x="506126" y="627741"/>
                  </a:lnTo>
                  <a:lnTo>
                    <a:pt x="467227" y="647261"/>
                  </a:lnTo>
                  <a:lnTo>
                    <a:pt x="425656" y="661701"/>
                  </a:lnTo>
                  <a:lnTo>
                    <a:pt x="381815" y="670659"/>
                  </a:lnTo>
                  <a:lnTo>
                    <a:pt x="336105" y="673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693920" y="1870684"/>
            <a:ext cx="2102589" cy="27629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0660">
              <a:lnSpc>
                <a:spcPct val="100000"/>
              </a:lnSpc>
              <a:spcBef>
                <a:spcPts val="105"/>
              </a:spcBef>
            </a:pPr>
            <a:r>
              <a:rPr lang="ru-RU" sz="1700" b="1" spc="-5" dirty="0">
                <a:solidFill>
                  <a:srgbClr val="007B36"/>
                </a:solidFill>
                <a:latin typeface="Calibri"/>
                <a:cs typeface="Calibri"/>
              </a:rPr>
              <a:t>КОМПЛЕКТ </a:t>
            </a:r>
            <a:r>
              <a:rPr lang="en-US" sz="1700" b="1" spc="-5" dirty="0">
                <a:solidFill>
                  <a:srgbClr val="007B36"/>
                </a:solidFill>
                <a:latin typeface="Calibri"/>
                <a:cs typeface="Calibri"/>
              </a:rPr>
              <a:t>FNT-PROBNP CNT-PROBNP</a:t>
            </a:r>
            <a:endParaRPr lang="ru-RU" sz="1700" b="1" spc="-5" dirty="0">
              <a:solidFill>
                <a:srgbClr val="007B36"/>
              </a:solidFill>
              <a:latin typeface="Calibri"/>
              <a:cs typeface="Calibri"/>
            </a:endParaRPr>
          </a:p>
          <a:p>
            <a:pPr marL="12700" marR="200660" algn="just">
              <a:lnSpc>
                <a:spcPct val="100000"/>
              </a:lnSpc>
              <a:spcBef>
                <a:spcPts val="105"/>
              </a:spcBef>
            </a:pP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Котячий/собачий 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промозковий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натрійуретичний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пептид типу В (</a:t>
            </a:r>
            <a:r>
              <a:rPr lang="en-US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fNT-proBNP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cNT-proBNP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недостатності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fNT-proBNP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cNT-proBNP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корелює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тяжкістю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NT-</a:t>
            </a:r>
            <a:r>
              <a:rPr lang="en-US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lang="en-US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тяжкості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хронічної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недостатності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індикатором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прогностичного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статусу.
</a:t>
            </a:r>
            <a:endParaRPr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893242" y="1286872"/>
            <a:ext cx="1955800" cy="3206115"/>
            <a:chOff x="6859523" y="1262380"/>
            <a:chExt cx="1955800" cy="3206115"/>
          </a:xfrm>
        </p:grpSpPr>
        <p:sp>
          <p:nvSpPr>
            <p:cNvPr id="18" name="object 18"/>
            <p:cNvSpPr/>
            <p:nvPr/>
          </p:nvSpPr>
          <p:spPr>
            <a:xfrm>
              <a:off x="6859524" y="1262379"/>
              <a:ext cx="1955800" cy="3206115"/>
            </a:xfrm>
            <a:custGeom>
              <a:avLst/>
              <a:gdLst/>
              <a:ahLst/>
              <a:cxnLst/>
              <a:rect l="l" t="t" r="r" b="b"/>
              <a:pathLst>
                <a:path w="1955800" h="3206115">
                  <a:moveTo>
                    <a:pt x="1955292" y="444500"/>
                  </a:moveTo>
                  <a:lnTo>
                    <a:pt x="1429334" y="444500"/>
                  </a:lnTo>
                  <a:lnTo>
                    <a:pt x="1429766" y="436562"/>
                  </a:lnTo>
                  <a:lnTo>
                    <a:pt x="1427200" y="389001"/>
                  </a:lnTo>
                  <a:lnTo>
                    <a:pt x="1419694" y="342912"/>
                  </a:lnTo>
                  <a:lnTo>
                    <a:pt x="1407515" y="298577"/>
                  </a:lnTo>
                  <a:lnTo>
                    <a:pt x="1390929" y="256260"/>
                  </a:lnTo>
                  <a:lnTo>
                    <a:pt x="1370203" y="216230"/>
                  </a:lnTo>
                  <a:lnTo>
                    <a:pt x="1345590" y="178739"/>
                  </a:lnTo>
                  <a:lnTo>
                    <a:pt x="1317371" y="144068"/>
                  </a:lnTo>
                  <a:lnTo>
                    <a:pt x="1285798" y="112483"/>
                  </a:lnTo>
                  <a:lnTo>
                    <a:pt x="1251153" y="84239"/>
                  </a:lnTo>
                  <a:lnTo>
                    <a:pt x="1213700" y="59613"/>
                  </a:lnTo>
                  <a:lnTo>
                    <a:pt x="1173683" y="38862"/>
                  </a:lnTo>
                  <a:lnTo>
                    <a:pt x="1131404" y="22263"/>
                  </a:lnTo>
                  <a:lnTo>
                    <a:pt x="1087094" y="10071"/>
                  </a:lnTo>
                  <a:lnTo>
                    <a:pt x="1041044" y="2565"/>
                  </a:lnTo>
                  <a:lnTo>
                    <a:pt x="993521" y="0"/>
                  </a:lnTo>
                  <a:lnTo>
                    <a:pt x="945984" y="2565"/>
                  </a:lnTo>
                  <a:lnTo>
                    <a:pt x="899934" y="10071"/>
                  </a:lnTo>
                  <a:lnTo>
                    <a:pt x="855637" y="22263"/>
                  </a:lnTo>
                  <a:lnTo>
                    <a:pt x="813346" y="38874"/>
                  </a:lnTo>
                  <a:lnTo>
                    <a:pt x="773353" y="59626"/>
                  </a:lnTo>
                  <a:lnTo>
                    <a:pt x="735901" y="84251"/>
                  </a:lnTo>
                  <a:lnTo>
                    <a:pt x="701281" y="112509"/>
                  </a:lnTo>
                  <a:lnTo>
                    <a:pt x="669734" y="144119"/>
                  </a:lnTo>
                  <a:lnTo>
                    <a:pt x="641553" y="178803"/>
                  </a:lnTo>
                  <a:lnTo>
                    <a:pt x="616978" y="216319"/>
                  </a:lnTo>
                  <a:lnTo>
                    <a:pt x="596303" y="256387"/>
                  </a:lnTo>
                  <a:lnTo>
                    <a:pt x="579767" y="298742"/>
                  </a:lnTo>
                  <a:lnTo>
                    <a:pt x="567664" y="343115"/>
                  </a:lnTo>
                  <a:lnTo>
                    <a:pt x="560247" y="389255"/>
                  </a:lnTo>
                  <a:lnTo>
                    <a:pt x="557784" y="436880"/>
                  </a:lnTo>
                  <a:lnTo>
                    <a:pt x="558177" y="444500"/>
                  </a:lnTo>
                  <a:lnTo>
                    <a:pt x="0" y="444500"/>
                  </a:lnTo>
                  <a:lnTo>
                    <a:pt x="0" y="3206000"/>
                  </a:lnTo>
                  <a:lnTo>
                    <a:pt x="1955292" y="3206000"/>
                  </a:lnTo>
                  <a:lnTo>
                    <a:pt x="1955292" y="444500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17891" y="1362075"/>
              <a:ext cx="674370" cy="673735"/>
            </a:xfrm>
            <a:custGeom>
              <a:avLst/>
              <a:gdLst/>
              <a:ahLst/>
              <a:cxnLst/>
              <a:rect l="l" t="t" r="r" b="b"/>
              <a:pathLst>
                <a:path w="674370" h="673735">
                  <a:moveTo>
                    <a:pt x="337375" y="673735"/>
                  </a:moveTo>
                  <a:lnTo>
                    <a:pt x="291665" y="670659"/>
                  </a:lnTo>
                  <a:lnTo>
                    <a:pt x="247821" y="661702"/>
                  </a:lnTo>
                  <a:lnTo>
                    <a:pt x="206245" y="647266"/>
                  </a:lnTo>
                  <a:lnTo>
                    <a:pt x="167335" y="627753"/>
                  </a:lnTo>
                  <a:lnTo>
                    <a:pt x="131490" y="603566"/>
                  </a:lnTo>
                  <a:lnTo>
                    <a:pt x="99112" y="575106"/>
                  </a:lnTo>
                  <a:lnTo>
                    <a:pt x="70599" y="542778"/>
                  </a:lnTo>
                  <a:lnTo>
                    <a:pt x="46350" y="506983"/>
                  </a:lnTo>
                  <a:lnTo>
                    <a:pt x="26767" y="468123"/>
                  </a:lnTo>
                  <a:lnTo>
                    <a:pt x="12247" y="426602"/>
                  </a:lnTo>
                  <a:lnTo>
                    <a:pt x="3191" y="382822"/>
                  </a:lnTo>
                  <a:lnTo>
                    <a:pt x="0" y="337185"/>
                  </a:lnTo>
                  <a:lnTo>
                    <a:pt x="3191" y="291402"/>
                  </a:lnTo>
                  <a:lnTo>
                    <a:pt x="12247" y="247500"/>
                  </a:lnTo>
                  <a:lnTo>
                    <a:pt x="26767" y="205879"/>
                  </a:lnTo>
                  <a:lnTo>
                    <a:pt x="46350" y="166940"/>
                  </a:lnTo>
                  <a:lnTo>
                    <a:pt x="70599" y="131082"/>
                  </a:lnTo>
                  <a:lnTo>
                    <a:pt x="99112" y="98707"/>
                  </a:lnTo>
                  <a:lnTo>
                    <a:pt x="131490" y="70214"/>
                  </a:lnTo>
                  <a:lnTo>
                    <a:pt x="167335" y="46005"/>
                  </a:lnTo>
                  <a:lnTo>
                    <a:pt x="206245" y="26478"/>
                  </a:lnTo>
                  <a:lnTo>
                    <a:pt x="247821" y="12035"/>
                  </a:lnTo>
                  <a:lnTo>
                    <a:pt x="291665" y="3075"/>
                  </a:lnTo>
                  <a:lnTo>
                    <a:pt x="337375" y="0"/>
                  </a:lnTo>
                  <a:lnTo>
                    <a:pt x="383085" y="3075"/>
                  </a:lnTo>
                  <a:lnTo>
                    <a:pt x="426926" y="12033"/>
                  </a:lnTo>
                  <a:lnTo>
                    <a:pt x="468497" y="26473"/>
                  </a:lnTo>
                  <a:lnTo>
                    <a:pt x="507396" y="45993"/>
                  </a:lnTo>
                  <a:lnTo>
                    <a:pt x="543223" y="70191"/>
                  </a:lnTo>
                  <a:lnTo>
                    <a:pt x="575575" y="98667"/>
                  </a:lnTo>
                  <a:lnTo>
                    <a:pt x="604051" y="131019"/>
                  </a:lnTo>
                  <a:lnTo>
                    <a:pt x="628249" y="166846"/>
                  </a:lnTo>
                  <a:lnTo>
                    <a:pt x="647769" y="205745"/>
                  </a:lnTo>
                  <a:lnTo>
                    <a:pt x="662209" y="247316"/>
                  </a:lnTo>
                  <a:lnTo>
                    <a:pt x="671167" y="291157"/>
                  </a:lnTo>
                  <a:lnTo>
                    <a:pt x="674242" y="336867"/>
                  </a:lnTo>
                  <a:lnTo>
                    <a:pt x="671167" y="382577"/>
                  </a:lnTo>
                  <a:lnTo>
                    <a:pt x="662209" y="426418"/>
                  </a:lnTo>
                  <a:lnTo>
                    <a:pt x="647769" y="467989"/>
                  </a:lnTo>
                  <a:lnTo>
                    <a:pt x="628249" y="506888"/>
                  </a:lnTo>
                  <a:lnTo>
                    <a:pt x="604051" y="542715"/>
                  </a:lnTo>
                  <a:lnTo>
                    <a:pt x="575575" y="575067"/>
                  </a:lnTo>
                  <a:lnTo>
                    <a:pt x="543223" y="603543"/>
                  </a:lnTo>
                  <a:lnTo>
                    <a:pt x="507396" y="627741"/>
                  </a:lnTo>
                  <a:lnTo>
                    <a:pt x="468497" y="647261"/>
                  </a:lnTo>
                  <a:lnTo>
                    <a:pt x="426926" y="661701"/>
                  </a:lnTo>
                  <a:lnTo>
                    <a:pt x="383085" y="670659"/>
                  </a:lnTo>
                  <a:lnTo>
                    <a:pt x="337375" y="673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893243" y="2065042"/>
            <a:ext cx="1955800" cy="2347437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lang="ru-RU" sz="1700" b="1" spc="-5" dirty="0">
                <a:solidFill>
                  <a:srgbClr val="007B36"/>
                </a:solidFill>
                <a:latin typeface="Calibri"/>
                <a:cs typeface="Calibri"/>
              </a:rPr>
              <a:t>КОМПЛЕКТ </a:t>
            </a:r>
            <a:r>
              <a:rPr lang="en-US" sz="1700" b="1" spc="-5" dirty="0">
                <a:solidFill>
                  <a:srgbClr val="007B36"/>
                </a:solidFill>
                <a:latin typeface="Calibri"/>
                <a:cs typeface="Calibri"/>
              </a:rPr>
              <a:t>CRLN</a:t>
            </a:r>
            <a:endParaRPr lang="ru-RU" sz="1700" b="1" spc="-5" dirty="0">
              <a:solidFill>
                <a:srgbClr val="007B36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lang="ru-RU" sz="900" spc="-5" dirty="0">
                <a:latin typeface="Arial MT"/>
                <a:cs typeface="Arial MT"/>
              </a:rPr>
              <a:t>Релаксин (</a:t>
            </a:r>
            <a:r>
              <a:rPr lang="en-US" sz="900" spc="-5" dirty="0">
                <a:latin typeface="Arial MT"/>
                <a:cs typeface="Arial MT"/>
              </a:rPr>
              <a:t>RLN</a:t>
            </a:r>
            <a:r>
              <a:rPr lang="ru-RU" sz="900" spc="-5" dirty="0">
                <a:latin typeface="Arial MT"/>
                <a:cs typeface="Arial MT"/>
              </a:rPr>
              <a:t>) - </a:t>
            </a:r>
            <a:r>
              <a:rPr lang="ru-RU" sz="900" spc="-5" dirty="0" err="1">
                <a:latin typeface="Arial MT"/>
                <a:cs typeface="Arial MT"/>
              </a:rPr>
              <a:t>поліпептидний</a:t>
            </a:r>
            <a:r>
              <a:rPr lang="ru-RU" sz="900" spc="-5" dirty="0">
                <a:latin typeface="Arial MT"/>
                <a:cs typeface="Arial MT"/>
              </a:rPr>
              <a:t> гормон, </a:t>
            </a:r>
            <a:r>
              <a:rPr lang="ru-RU" sz="900" spc="-5" dirty="0" err="1">
                <a:latin typeface="Arial MT"/>
                <a:cs typeface="Arial MT"/>
              </a:rPr>
              <a:t>який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надає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розслаблюючу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дію</a:t>
            </a:r>
            <a:r>
              <a:rPr lang="ru-RU" sz="900" spc="-5" dirty="0">
                <a:latin typeface="Arial MT"/>
                <a:cs typeface="Arial MT"/>
              </a:rPr>
              <a:t> на </a:t>
            </a:r>
            <a:r>
              <a:rPr lang="ru-RU" sz="900" spc="-5" dirty="0" err="1">
                <a:latin typeface="Arial MT"/>
                <a:cs typeface="Arial MT"/>
              </a:rPr>
              <a:t>родові</a:t>
            </a:r>
            <a:r>
              <a:rPr lang="ru-RU" sz="900" spc="-5" dirty="0">
                <a:latin typeface="Arial MT"/>
                <a:cs typeface="Arial MT"/>
              </a:rPr>
              <a:t> шляхи самок тварин перед пологами.
</a:t>
            </a:r>
            <a:r>
              <a:rPr lang="ru-RU" sz="900" spc="-5" dirty="0" err="1">
                <a:latin typeface="Arial MT"/>
                <a:cs typeface="Arial MT"/>
              </a:rPr>
              <a:t>Розслаблююча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дія</a:t>
            </a:r>
            <a:r>
              <a:rPr lang="ru-RU" sz="900" spc="-5" dirty="0">
                <a:latin typeface="Arial MT"/>
                <a:cs typeface="Arial MT"/>
              </a:rPr>
              <a:t> на </a:t>
            </a:r>
            <a:r>
              <a:rPr lang="ru-RU" sz="900" spc="-5" dirty="0" err="1">
                <a:latin typeface="Arial MT"/>
                <a:cs typeface="Arial MT"/>
              </a:rPr>
              <a:t>родові</a:t>
            </a:r>
            <a:r>
              <a:rPr lang="ru-RU" sz="900" spc="-5" dirty="0">
                <a:latin typeface="Arial MT"/>
                <a:cs typeface="Arial MT"/>
              </a:rPr>
              <a:t> шляхи самок тварин перед пологами.  </a:t>
            </a:r>
            <a:r>
              <a:rPr lang="ru-RU" sz="900" spc="-5" dirty="0" err="1">
                <a:latin typeface="Arial MT"/>
                <a:cs typeface="Arial MT"/>
              </a:rPr>
              <a:t>Визначення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собачого</a:t>
            </a:r>
            <a:r>
              <a:rPr lang="ru-RU" sz="900" spc="-5" dirty="0">
                <a:latin typeface="Arial MT"/>
                <a:cs typeface="Arial MT"/>
              </a:rPr>
              <a:t> релаксину (</a:t>
            </a:r>
            <a:r>
              <a:rPr lang="en-US" sz="900" spc="-5" dirty="0" err="1">
                <a:latin typeface="Arial MT"/>
                <a:cs typeface="Arial MT"/>
              </a:rPr>
              <a:t>cRLN</a:t>
            </a:r>
            <a:r>
              <a:rPr lang="en-US" sz="900" spc="-5" dirty="0">
                <a:latin typeface="Arial MT"/>
                <a:cs typeface="Arial MT"/>
              </a:rPr>
              <a:t>) </a:t>
            </a:r>
            <a:r>
              <a:rPr lang="ru-RU" sz="900" spc="-5" dirty="0">
                <a:latin typeface="Arial MT"/>
                <a:cs typeface="Arial MT"/>
              </a:rPr>
              <a:t>в </a:t>
            </a:r>
            <a:r>
              <a:rPr lang="ru-RU" sz="900" spc="-5" dirty="0" err="1">
                <a:latin typeface="Arial MT"/>
                <a:cs typeface="Arial MT"/>
              </a:rPr>
              <a:t>сироватці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крові</a:t>
            </a:r>
            <a:r>
              <a:rPr lang="ru-RU" sz="900" spc="-5" dirty="0">
                <a:latin typeface="Arial MT"/>
                <a:cs typeface="Arial MT"/>
              </a:rPr>
              <a:t> собак є </a:t>
            </a:r>
            <a:r>
              <a:rPr lang="ru-RU" sz="900" spc="-5" dirty="0" err="1">
                <a:latin typeface="Arial MT"/>
                <a:cs typeface="Arial MT"/>
              </a:rPr>
              <a:t>найкращим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діагностичним</a:t>
            </a:r>
            <a:r>
              <a:rPr lang="ru-RU" sz="900" spc="-5" dirty="0">
                <a:latin typeface="Arial MT"/>
                <a:cs typeface="Arial MT"/>
              </a:rPr>
              <a:t> методом для </a:t>
            </a:r>
            <a:r>
              <a:rPr lang="ru-RU" sz="900" spc="-5" dirty="0" err="1">
                <a:latin typeface="Arial MT"/>
                <a:cs typeface="Arial MT"/>
              </a:rPr>
              <a:t>визначення</a:t>
            </a:r>
            <a:r>
              <a:rPr lang="ru-RU" sz="900" spc="-5" dirty="0">
                <a:latin typeface="Arial MT"/>
                <a:cs typeface="Arial MT"/>
              </a:rPr>
              <a:t> </a:t>
            </a:r>
            <a:r>
              <a:rPr lang="ru-RU" sz="900" spc="-5" dirty="0" err="1">
                <a:latin typeface="Arial MT"/>
                <a:cs typeface="Arial MT"/>
              </a:rPr>
              <a:t>вагітності</a:t>
            </a:r>
            <a:r>
              <a:rPr lang="ru-RU" sz="900" spc="-5" dirty="0">
                <a:latin typeface="Arial MT"/>
                <a:cs typeface="Arial MT"/>
              </a:rPr>
              <a:t> собак
</a:t>
            </a:r>
            <a:endParaRPr sz="900" dirty="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364229" y="1502410"/>
            <a:ext cx="325755" cy="374015"/>
            <a:chOff x="3364229" y="1502410"/>
            <a:chExt cx="325755" cy="374015"/>
          </a:xfrm>
        </p:grpSpPr>
        <p:sp>
          <p:nvSpPr>
            <p:cNvPr id="22" name="object 22"/>
            <p:cNvSpPr/>
            <p:nvPr/>
          </p:nvSpPr>
          <p:spPr>
            <a:xfrm>
              <a:off x="3364229" y="1502410"/>
              <a:ext cx="325755" cy="374015"/>
            </a:xfrm>
            <a:custGeom>
              <a:avLst/>
              <a:gdLst/>
              <a:ahLst/>
              <a:cxnLst/>
              <a:rect l="l" t="t" r="r" b="b"/>
              <a:pathLst>
                <a:path w="325754" h="374014">
                  <a:moveTo>
                    <a:pt x="164477" y="374014"/>
                  </a:moveTo>
                  <a:lnTo>
                    <a:pt x="161277" y="374014"/>
                  </a:lnTo>
                  <a:lnTo>
                    <a:pt x="160629" y="373367"/>
                  </a:lnTo>
                  <a:lnTo>
                    <a:pt x="153555" y="370801"/>
                  </a:lnTo>
                  <a:lnTo>
                    <a:pt x="108060" y="345262"/>
                  </a:lnTo>
                  <a:lnTo>
                    <a:pt x="69504" y="311562"/>
                  </a:lnTo>
                  <a:lnTo>
                    <a:pt x="32583" y="260775"/>
                  </a:lnTo>
                  <a:lnTo>
                    <a:pt x="6426" y="190550"/>
                  </a:lnTo>
                  <a:lnTo>
                    <a:pt x="647" y="147421"/>
                  </a:lnTo>
                  <a:lnTo>
                    <a:pt x="0" y="73380"/>
                  </a:lnTo>
                  <a:lnTo>
                    <a:pt x="1930" y="70815"/>
                  </a:lnTo>
                  <a:lnTo>
                    <a:pt x="4495" y="70167"/>
                  </a:lnTo>
                  <a:lnTo>
                    <a:pt x="19913" y="65658"/>
                  </a:lnTo>
                  <a:lnTo>
                    <a:pt x="41783" y="57928"/>
                  </a:lnTo>
                  <a:lnTo>
                    <a:pt x="61363" y="48685"/>
                  </a:lnTo>
                  <a:lnTo>
                    <a:pt x="79013" y="38594"/>
                  </a:lnTo>
                  <a:lnTo>
                    <a:pt x="95200" y="28255"/>
                  </a:lnTo>
                  <a:lnTo>
                    <a:pt x="112319" y="17380"/>
                  </a:lnTo>
                  <a:lnTo>
                    <a:pt x="128824" y="8369"/>
                  </a:lnTo>
                  <a:lnTo>
                    <a:pt x="145330" y="2253"/>
                  </a:lnTo>
                  <a:lnTo>
                    <a:pt x="162560" y="0"/>
                  </a:lnTo>
                  <a:lnTo>
                    <a:pt x="180156" y="2253"/>
                  </a:lnTo>
                  <a:lnTo>
                    <a:pt x="196851" y="8369"/>
                  </a:lnTo>
                  <a:lnTo>
                    <a:pt x="203952" y="12230"/>
                  </a:lnTo>
                  <a:lnTo>
                    <a:pt x="162560" y="12230"/>
                  </a:lnTo>
                  <a:lnTo>
                    <a:pt x="147420" y="14352"/>
                  </a:lnTo>
                  <a:lnTo>
                    <a:pt x="132521" y="20035"/>
                  </a:lnTo>
                  <a:lnTo>
                    <a:pt x="117272" y="28320"/>
                  </a:lnTo>
                  <a:lnTo>
                    <a:pt x="101511" y="37985"/>
                  </a:lnTo>
                  <a:lnTo>
                    <a:pt x="84929" y="48736"/>
                  </a:lnTo>
                  <a:lnTo>
                    <a:pt x="66657" y="59305"/>
                  </a:lnTo>
                  <a:lnTo>
                    <a:pt x="46216" y="69032"/>
                  </a:lnTo>
                  <a:lnTo>
                    <a:pt x="23126" y="77254"/>
                  </a:lnTo>
                  <a:lnTo>
                    <a:pt x="12204" y="80467"/>
                  </a:lnTo>
                  <a:lnTo>
                    <a:pt x="12285" y="118930"/>
                  </a:lnTo>
                  <a:lnTo>
                    <a:pt x="13571" y="157374"/>
                  </a:lnTo>
                  <a:lnTo>
                    <a:pt x="43244" y="255104"/>
                  </a:lnTo>
                  <a:lnTo>
                    <a:pt x="78127" y="303540"/>
                  </a:lnTo>
                  <a:lnTo>
                    <a:pt x="114580" y="335598"/>
                  </a:lnTo>
                  <a:lnTo>
                    <a:pt x="157416" y="359854"/>
                  </a:lnTo>
                  <a:lnTo>
                    <a:pt x="162560" y="361784"/>
                  </a:lnTo>
                  <a:lnTo>
                    <a:pt x="190622" y="361784"/>
                  </a:lnTo>
                  <a:lnTo>
                    <a:pt x="186628" y="364225"/>
                  </a:lnTo>
                  <a:lnTo>
                    <a:pt x="172199" y="370801"/>
                  </a:lnTo>
                  <a:lnTo>
                    <a:pt x="165125" y="373367"/>
                  </a:lnTo>
                  <a:lnTo>
                    <a:pt x="164477" y="374014"/>
                  </a:lnTo>
                  <a:close/>
                </a:path>
                <a:path w="325754" h="374014">
                  <a:moveTo>
                    <a:pt x="190622" y="361784"/>
                  </a:moveTo>
                  <a:lnTo>
                    <a:pt x="162560" y="361784"/>
                  </a:lnTo>
                  <a:lnTo>
                    <a:pt x="168338" y="359854"/>
                  </a:lnTo>
                  <a:lnTo>
                    <a:pt x="181845" y="353597"/>
                  </a:lnTo>
                  <a:lnTo>
                    <a:pt x="247627" y="303540"/>
                  </a:lnTo>
                  <a:lnTo>
                    <a:pt x="282510" y="255104"/>
                  </a:lnTo>
                  <a:lnTo>
                    <a:pt x="307124" y="187972"/>
                  </a:lnTo>
                  <a:lnTo>
                    <a:pt x="312902" y="146773"/>
                  </a:lnTo>
                  <a:lnTo>
                    <a:pt x="313550" y="80467"/>
                  </a:lnTo>
                  <a:lnTo>
                    <a:pt x="302628" y="77254"/>
                  </a:lnTo>
                  <a:lnTo>
                    <a:pt x="279538" y="69032"/>
                  </a:lnTo>
                  <a:lnTo>
                    <a:pt x="259095" y="59305"/>
                  </a:lnTo>
                  <a:lnTo>
                    <a:pt x="240742" y="48685"/>
                  </a:lnTo>
                  <a:lnTo>
                    <a:pt x="224231" y="37985"/>
                  </a:lnTo>
                  <a:lnTo>
                    <a:pt x="208360" y="28255"/>
                  </a:lnTo>
                  <a:lnTo>
                    <a:pt x="193152" y="20035"/>
                  </a:lnTo>
                  <a:lnTo>
                    <a:pt x="178066" y="14352"/>
                  </a:lnTo>
                  <a:lnTo>
                    <a:pt x="162560" y="12230"/>
                  </a:lnTo>
                  <a:lnTo>
                    <a:pt x="203952" y="12230"/>
                  </a:lnTo>
                  <a:lnTo>
                    <a:pt x="213425" y="17380"/>
                  </a:lnTo>
                  <a:lnTo>
                    <a:pt x="230657" y="28320"/>
                  </a:lnTo>
                  <a:lnTo>
                    <a:pt x="246741" y="38594"/>
                  </a:lnTo>
                  <a:lnTo>
                    <a:pt x="264499" y="48736"/>
                  </a:lnTo>
                  <a:lnTo>
                    <a:pt x="283971" y="57928"/>
                  </a:lnTo>
                  <a:lnTo>
                    <a:pt x="305841" y="65658"/>
                  </a:lnTo>
                  <a:lnTo>
                    <a:pt x="321259" y="70167"/>
                  </a:lnTo>
                  <a:lnTo>
                    <a:pt x="323824" y="70815"/>
                  </a:lnTo>
                  <a:lnTo>
                    <a:pt x="325755" y="73380"/>
                  </a:lnTo>
                  <a:lnTo>
                    <a:pt x="325672" y="118930"/>
                  </a:lnTo>
                  <a:lnTo>
                    <a:pt x="324013" y="158500"/>
                  </a:lnTo>
                  <a:lnTo>
                    <a:pt x="292839" y="260775"/>
                  </a:lnTo>
                  <a:lnTo>
                    <a:pt x="256110" y="311562"/>
                  </a:lnTo>
                  <a:lnTo>
                    <a:pt x="217652" y="345262"/>
                  </a:lnTo>
                  <a:lnTo>
                    <a:pt x="190622" y="361784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0823" y="1529029"/>
              <a:ext cx="265925" cy="318109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503545" y="1540510"/>
            <a:ext cx="377825" cy="350520"/>
            <a:chOff x="5503545" y="1540510"/>
            <a:chExt cx="377825" cy="350520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9838" y="1540510"/>
              <a:ext cx="161531" cy="16907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503545" y="1614741"/>
              <a:ext cx="274320" cy="276860"/>
            </a:xfrm>
            <a:custGeom>
              <a:avLst/>
              <a:gdLst/>
              <a:ahLst/>
              <a:cxnLst/>
              <a:rect l="l" t="t" r="r" b="b"/>
              <a:pathLst>
                <a:path w="274320" h="276860">
                  <a:moveTo>
                    <a:pt x="206336" y="67906"/>
                  </a:moveTo>
                  <a:lnTo>
                    <a:pt x="67449" y="67906"/>
                  </a:lnTo>
                  <a:lnTo>
                    <a:pt x="72085" y="63246"/>
                  </a:lnTo>
                  <a:lnTo>
                    <a:pt x="76707" y="59245"/>
                  </a:lnTo>
                  <a:lnTo>
                    <a:pt x="82664" y="55918"/>
                  </a:lnTo>
                  <a:lnTo>
                    <a:pt x="76707" y="19304"/>
                  </a:lnTo>
                  <a:lnTo>
                    <a:pt x="76047" y="15976"/>
                  </a:lnTo>
                  <a:lnTo>
                    <a:pt x="78041" y="11976"/>
                  </a:lnTo>
                  <a:lnTo>
                    <a:pt x="82003" y="10642"/>
                  </a:lnTo>
                  <a:lnTo>
                    <a:pt x="113080" y="1333"/>
                  </a:lnTo>
                  <a:lnTo>
                    <a:pt x="116395" y="0"/>
                  </a:lnTo>
                  <a:lnTo>
                    <a:pt x="120357" y="1993"/>
                  </a:lnTo>
                  <a:lnTo>
                    <a:pt x="121678" y="5321"/>
                  </a:lnTo>
                  <a:lnTo>
                    <a:pt x="136893" y="39281"/>
                  </a:lnTo>
                  <a:lnTo>
                    <a:pt x="143509" y="39281"/>
                  </a:lnTo>
                  <a:lnTo>
                    <a:pt x="150113" y="39941"/>
                  </a:lnTo>
                  <a:lnTo>
                    <a:pt x="156070" y="41275"/>
                  </a:lnTo>
                  <a:lnTo>
                    <a:pt x="216704" y="41275"/>
                  </a:lnTo>
                  <a:lnTo>
                    <a:pt x="206336" y="67906"/>
                  </a:lnTo>
                  <a:close/>
                </a:path>
                <a:path w="274320" h="276860">
                  <a:moveTo>
                    <a:pt x="216704" y="41275"/>
                  </a:moveTo>
                  <a:lnTo>
                    <a:pt x="156070" y="41275"/>
                  </a:lnTo>
                  <a:lnTo>
                    <a:pt x="177228" y="11315"/>
                  </a:lnTo>
                  <a:lnTo>
                    <a:pt x="179882" y="7988"/>
                  </a:lnTo>
                  <a:lnTo>
                    <a:pt x="183845" y="6654"/>
                  </a:lnTo>
                  <a:lnTo>
                    <a:pt x="187147" y="8648"/>
                  </a:lnTo>
                  <a:lnTo>
                    <a:pt x="216255" y="23964"/>
                  </a:lnTo>
                  <a:lnTo>
                    <a:pt x="219557" y="25958"/>
                  </a:lnTo>
                  <a:lnTo>
                    <a:pt x="220878" y="29959"/>
                  </a:lnTo>
                  <a:lnTo>
                    <a:pt x="219557" y="33947"/>
                  </a:lnTo>
                  <a:lnTo>
                    <a:pt x="216704" y="41275"/>
                  </a:lnTo>
                  <a:close/>
                </a:path>
                <a:path w="274320" h="276860">
                  <a:moveTo>
                    <a:pt x="15214" y="199720"/>
                  </a:moveTo>
                  <a:lnTo>
                    <a:pt x="11899" y="197065"/>
                  </a:lnTo>
                  <a:lnTo>
                    <a:pt x="10579" y="193738"/>
                  </a:lnTo>
                  <a:lnTo>
                    <a:pt x="1320" y="162445"/>
                  </a:lnTo>
                  <a:lnTo>
                    <a:pt x="0" y="159118"/>
                  </a:lnTo>
                  <a:lnTo>
                    <a:pt x="1981" y="154457"/>
                  </a:lnTo>
                  <a:lnTo>
                    <a:pt x="5295" y="153123"/>
                  </a:lnTo>
                  <a:lnTo>
                    <a:pt x="38353" y="138480"/>
                  </a:lnTo>
                  <a:lnTo>
                    <a:pt x="38367" y="131679"/>
                  </a:lnTo>
                  <a:lnTo>
                    <a:pt x="39014" y="125158"/>
                  </a:lnTo>
                  <a:lnTo>
                    <a:pt x="40335" y="118503"/>
                  </a:lnTo>
                  <a:lnTo>
                    <a:pt x="10579" y="97193"/>
                  </a:lnTo>
                  <a:lnTo>
                    <a:pt x="7937" y="95199"/>
                  </a:lnTo>
                  <a:lnTo>
                    <a:pt x="6616" y="90538"/>
                  </a:lnTo>
                  <a:lnTo>
                    <a:pt x="8597" y="87210"/>
                  </a:lnTo>
                  <a:lnTo>
                    <a:pt x="23812" y="58585"/>
                  </a:lnTo>
                  <a:lnTo>
                    <a:pt x="25793" y="55257"/>
                  </a:lnTo>
                  <a:lnTo>
                    <a:pt x="29756" y="53924"/>
                  </a:lnTo>
                  <a:lnTo>
                    <a:pt x="33070" y="55257"/>
                  </a:lnTo>
                  <a:lnTo>
                    <a:pt x="67449" y="67906"/>
                  </a:lnTo>
                  <a:lnTo>
                    <a:pt x="206336" y="67906"/>
                  </a:lnTo>
                  <a:lnTo>
                    <a:pt x="210959" y="72567"/>
                  </a:lnTo>
                  <a:lnTo>
                    <a:pt x="215780" y="79031"/>
                  </a:lnTo>
                  <a:lnTo>
                    <a:pt x="142986" y="79031"/>
                  </a:lnTo>
                  <a:lnTo>
                    <a:pt x="119697" y="81216"/>
                  </a:lnTo>
                  <a:lnTo>
                    <a:pt x="99188" y="92295"/>
                  </a:lnTo>
                  <a:lnTo>
                    <a:pt x="85064" y="109928"/>
                  </a:lnTo>
                  <a:lnTo>
                    <a:pt x="78503" y="131679"/>
                  </a:lnTo>
                  <a:lnTo>
                    <a:pt x="80683" y="155117"/>
                  </a:lnTo>
                  <a:lnTo>
                    <a:pt x="91686" y="175871"/>
                  </a:lnTo>
                  <a:lnTo>
                    <a:pt x="109199" y="190319"/>
                  </a:lnTo>
                  <a:lnTo>
                    <a:pt x="117883" y="193065"/>
                  </a:lnTo>
                  <a:lnTo>
                    <a:pt x="54889" y="193065"/>
                  </a:lnTo>
                  <a:lnTo>
                    <a:pt x="15214" y="199720"/>
                  </a:lnTo>
                  <a:close/>
                </a:path>
                <a:path w="274320" h="276860">
                  <a:moveTo>
                    <a:pt x="263416" y="83210"/>
                  </a:moveTo>
                  <a:lnTo>
                    <a:pt x="218897" y="83210"/>
                  </a:lnTo>
                  <a:lnTo>
                    <a:pt x="258571" y="76555"/>
                  </a:lnTo>
                  <a:lnTo>
                    <a:pt x="262547" y="79222"/>
                  </a:lnTo>
                  <a:lnTo>
                    <a:pt x="263207" y="82550"/>
                  </a:lnTo>
                  <a:lnTo>
                    <a:pt x="263416" y="83210"/>
                  </a:lnTo>
                  <a:close/>
                </a:path>
                <a:path w="274320" h="276860">
                  <a:moveTo>
                    <a:pt x="260897" y="197151"/>
                  </a:moveTo>
                  <a:lnTo>
                    <a:pt x="130805" y="197151"/>
                  </a:lnTo>
                  <a:lnTo>
                    <a:pt x="154089" y="195059"/>
                  </a:lnTo>
                  <a:lnTo>
                    <a:pt x="174700" y="183701"/>
                  </a:lnTo>
                  <a:lnTo>
                    <a:pt x="189052" y="166101"/>
                  </a:lnTo>
                  <a:lnTo>
                    <a:pt x="195840" y="144508"/>
                  </a:lnTo>
                  <a:lnTo>
                    <a:pt x="193763" y="121170"/>
                  </a:lnTo>
                  <a:lnTo>
                    <a:pt x="182376" y="100131"/>
                  </a:lnTo>
                  <a:lnTo>
                    <a:pt x="164665" y="85710"/>
                  </a:lnTo>
                  <a:lnTo>
                    <a:pt x="142986" y="79031"/>
                  </a:lnTo>
                  <a:lnTo>
                    <a:pt x="215780" y="79031"/>
                  </a:lnTo>
                  <a:lnTo>
                    <a:pt x="218897" y="83210"/>
                  </a:lnTo>
                  <a:lnTo>
                    <a:pt x="263416" y="83210"/>
                  </a:lnTo>
                  <a:lnTo>
                    <a:pt x="273126" y="113842"/>
                  </a:lnTo>
                  <a:lnTo>
                    <a:pt x="273786" y="117170"/>
                  </a:lnTo>
                  <a:lnTo>
                    <a:pt x="271805" y="121170"/>
                  </a:lnTo>
                  <a:lnTo>
                    <a:pt x="268490" y="123164"/>
                  </a:lnTo>
                  <a:lnTo>
                    <a:pt x="235432" y="137807"/>
                  </a:lnTo>
                  <a:lnTo>
                    <a:pt x="235428" y="144508"/>
                  </a:lnTo>
                  <a:lnTo>
                    <a:pt x="234772" y="151130"/>
                  </a:lnTo>
                  <a:lnTo>
                    <a:pt x="233451" y="157784"/>
                  </a:lnTo>
                  <a:lnTo>
                    <a:pt x="263207" y="179082"/>
                  </a:lnTo>
                  <a:lnTo>
                    <a:pt x="266509" y="181089"/>
                  </a:lnTo>
                  <a:lnTo>
                    <a:pt x="267169" y="185750"/>
                  </a:lnTo>
                  <a:lnTo>
                    <a:pt x="265188" y="189077"/>
                  </a:lnTo>
                  <a:lnTo>
                    <a:pt x="260897" y="197151"/>
                  </a:lnTo>
                  <a:close/>
                </a:path>
                <a:path w="274320" h="276860">
                  <a:moveTo>
                    <a:pt x="89941" y="268960"/>
                  </a:moveTo>
                  <a:lnTo>
                    <a:pt x="86626" y="267639"/>
                  </a:lnTo>
                  <a:lnTo>
                    <a:pt x="58191" y="252323"/>
                  </a:lnTo>
                  <a:lnTo>
                    <a:pt x="54889" y="250329"/>
                  </a:lnTo>
                  <a:lnTo>
                    <a:pt x="52908" y="246329"/>
                  </a:lnTo>
                  <a:lnTo>
                    <a:pt x="54228" y="242328"/>
                  </a:lnTo>
                  <a:lnTo>
                    <a:pt x="67449" y="208381"/>
                  </a:lnTo>
                  <a:lnTo>
                    <a:pt x="62826" y="203720"/>
                  </a:lnTo>
                  <a:lnTo>
                    <a:pt x="54889" y="193065"/>
                  </a:lnTo>
                  <a:lnTo>
                    <a:pt x="117883" y="193065"/>
                  </a:lnTo>
                  <a:lnTo>
                    <a:pt x="130805" y="197151"/>
                  </a:lnTo>
                  <a:lnTo>
                    <a:pt x="260897" y="197151"/>
                  </a:lnTo>
                  <a:lnTo>
                    <a:pt x="255286" y="207708"/>
                  </a:lnTo>
                  <a:lnTo>
                    <a:pt x="206336" y="207708"/>
                  </a:lnTo>
                  <a:lnTo>
                    <a:pt x="202361" y="212369"/>
                  </a:lnTo>
                  <a:lnTo>
                    <a:pt x="197078" y="217030"/>
                  </a:lnTo>
                  <a:lnTo>
                    <a:pt x="191782" y="220370"/>
                  </a:lnTo>
                  <a:lnTo>
                    <a:pt x="194164" y="235013"/>
                  </a:lnTo>
                  <a:lnTo>
                    <a:pt x="117716" y="235013"/>
                  </a:lnTo>
                  <a:lnTo>
                    <a:pt x="96558" y="264972"/>
                  </a:lnTo>
                  <a:lnTo>
                    <a:pt x="94564" y="268300"/>
                  </a:lnTo>
                  <a:lnTo>
                    <a:pt x="89941" y="268960"/>
                  </a:lnTo>
                  <a:close/>
                </a:path>
                <a:path w="274320" h="276860">
                  <a:moveTo>
                    <a:pt x="244030" y="222364"/>
                  </a:moveTo>
                  <a:lnTo>
                    <a:pt x="240715" y="221030"/>
                  </a:lnTo>
                  <a:lnTo>
                    <a:pt x="206336" y="207708"/>
                  </a:lnTo>
                  <a:lnTo>
                    <a:pt x="255286" y="207708"/>
                  </a:lnTo>
                  <a:lnTo>
                    <a:pt x="249974" y="217703"/>
                  </a:lnTo>
                  <a:lnTo>
                    <a:pt x="248653" y="221030"/>
                  </a:lnTo>
                  <a:lnTo>
                    <a:pt x="244030" y="222364"/>
                  </a:lnTo>
                  <a:close/>
                </a:path>
                <a:path w="274320" h="276860">
                  <a:moveTo>
                    <a:pt x="157391" y="276288"/>
                  </a:moveTo>
                  <a:lnTo>
                    <a:pt x="153428" y="274294"/>
                  </a:lnTo>
                  <a:lnTo>
                    <a:pt x="152107" y="270967"/>
                  </a:lnTo>
                  <a:lnTo>
                    <a:pt x="136893" y="237007"/>
                  </a:lnTo>
                  <a:lnTo>
                    <a:pt x="130276" y="237007"/>
                  </a:lnTo>
                  <a:lnTo>
                    <a:pt x="123672" y="236347"/>
                  </a:lnTo>
                  <a:lnTo>
                    <a:pt x="117716" y="235013"/>
                  </a:lnTo>
                  <a:lnTo>
                    <a:pt x="194164" y="235013"/>
                  </a:lnTo>
                  <a:lnTo>
                    <a:pt x="197738" y="256984"/>
                  </a:lnTo>
                  <a:lnTo>
                    <a:pt x="198399" y="260311"/>
                  </a:lnTo>
                  <a:lnTo>
                    <a:pt x="195745" y="264299"/>
                  </a:lnTo>
                  <a:lnTo>
                    <a:pt x="192443" y="265633"/>
                  </a:lnTo>
                  <a:lnTo>
                    <a:pt x="161366" y="274955"/>
                  </a:lnTo>
                  <a:lnTo>
                    <a:pt x="157391" y="276288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729219" y="1503044"/>
            <a:ext cx="250190" cy="396875"/>
            <a:chOff x="7729219" y="1503044"/>
            <a:chExt cx="250190" cy="396875"/>
          </a:xfrm>
        </p:grpSpPr>
        <p:sp>
          <p:nvSpPr>
            <p:cNvPr id="28" name="object 28"/>
            <p:cNvSpPr/>
            <p:nvPr/>
          </p:nvSpPr>
          <p:spPr>
            <a:xfrm>
              <a:off x="7729219" y="1503044"/>
              <a:ext cx="250190" cy="274955"/>
            </a:xfrm>
            <a:custGeom>
              <a:avLst/>
              <a:gdLst/>
              <a:ahLst/>
              <a:cxnLst/>
              <a:rect l="l" t="t" r="r" b="b"/>
              <a:pathLst>
                <a:path w="250190" h="274955">
                  <a:moveTo>
                    <a:pt x="81737" y="274459"/>
                  </a:moveTo>
                  <a:lnTo>
                    <a:pt x="70497" y="274459"/>
                  </a:lnTo>
                  <a:lnTo>
                    <a:pt x="69075" y="263916"/>
                  </a:lnTo>
                  <a:lnTo>
                    <a:pt x="65198" y="252785"/>
                  </a:lnTo>
                  <a:lnTo>
                    <a:pt x="59449" y="242357"/>
                  </a:lnTo>
                  <a:lnTo>
                    <a:pt x="52412" y="233921"/>
                  </a:lnTo>
                  <a:lnTo>
                    <a:pt x="44223" y="225831"/>
                  </a:lnTo>
                  <a:lnTo>
                    <a:pt x="26206" y="204290"/>
                  </a:lnTo>
                  <a:lnTo>
                    <a:pt x="8189" y="173394"/>
                  </a:lnTo>
                  <a:lnTo>
                    <a:pt x="0" y="137236"/>
                  </a:lnTo>
                  <a:lnTo>
                    <a:pt x="0" y="125374"/>
                  </a:lnTo>
                  <a:lnTo>
                    <a:pt x="9757" y="76573"/>
                  </a:lnTo>
                  <a:lnTo>
                    <a:pt x="36418" y="36722"/>
                  </a:lnTo>
                  <a:lnTo>
                    <a:pt x="76064" y="9852"/>
                  </a:lnTo>
                  <a:lnTo>
                    <a:pt x="124777" y="0"/>
                  </a:lnTo>
                  <a:lnTo>
                    <a:pt x="173594" y="9852"/>
                  </a:lnTo>
                  <a:lnTo>
                    <a:pt x="213458" y="36722"/>
                  </a:lnTo>
                  <a:lnTo>
                    <a:pt x="240334" y="76573"/>
                  </a:lnTo>
                  <a:lnTo>
                    <a:pt x="250189" y="125374"/>
                  </a:lnTo>
                  <a:lnTo>
                    <a:pt x="250189" y="137236"/>
                  </a:lnTo>
                  <a:lnTo>
                    <a:pt x="248354" y="145338"/>
                  </a:lnTo>
                  <a:lnTo>
                    <a:pt x="136016" y="145338"/>
                  </a:lnTo>
                  <a:lnTo>
                    <a:pt x="133521" y="145961"/>
                  </a:lnTo>
                  <a:lnTo>
                    <a:pt x="112928" y="145961"/>
                  </a:lnTo>
                  <a:lnTo>
                    <a:pt x="101475" y="148017"/>
                  </a:lnTo>
                  <a:lnTo>
                    <a:pt x="91484" y="153992"/>
                  </a:lnTo>
                  <a:lnTo>
                    <a:pt x="84417" y="163593"/>
                  </a:lnTo>
                  <a:lnTo>
                    <a:pt x="81737" y="176529"/>
                  </a:lnTo>
                  <a:lnTo>
                    <a:pt x="81737" y="274459"/>
                  </a:lnTo>
                  <a:close/>
                </a:path>
                <a:path w="250190" h="274955">
                  <a:moveTo>
                    <a:pt x="179692" y="274459"/>
                  </a:moveTo>
                  <a:lnTo>
                    <a:pt x="169075" y="274459"/>
                  </a:lnTo>
                  <a:lnTo>
                    <a:pt x="169075" y="174663"/>
                  </a:lnTo>
                  <a:lnTo>
                    <a:pt x="166717" y="161658"/>
                  </a:lnTo>
                  <a:lnTo>
                    <a:pt x="160501" y="152514"/>
                  </a:lnTo>
                  <a:lnTo>
                    <a:pt x="151710" y="147113"/>
                  </a:lnTo>
                  <a:lnTo>
                    <a:pt x="141630" y="145338"/>
                  </a:lnTo>
                  <a:lnTo>
                    <a:pt x="248354" y="145338"/>
                  </a:lnTo>
                  <a:lnTo>
                    <a:pt x="242000" y="173394"/>
                  </a:lnTo>
                  <a:lnTo>
                    <a:pt x="223983" y="204290"/>
                  </a:lnTo>
                  <a:lnTo>
                    <a:pt x="205966" y="225831"/>
                  </a:lnTo>
                  <a:lnTo>
                    <a:pt x="197777" y="233921"/>
                  </a:lnTo>
                  <a:lnTo>
                    <a:pt x="190740" y="242357"/>
                  </a:lnTo>
                  <a:lnTo>
                    <a:pt x="184991" y="252785"/>
                  </a:lnTo>
                  <a:lnTo>
                    <a:pt x="181114" y="263916"/>
                  </a:lnTo>
                  <a:lnTo>
                    <a:pt x="179692" y="274459"/>
                  </a:lnTo>
                  <a:close/>
                </a:path>
                <a:path w="250190" h="274955">
                  <a:moveTo>
                    <a:pt x="126034" y="149085"/>
                  </a:moveTo>
                  <a:lnTo>
                    <a:pt x="122288" y="147205"/>
                  </a:lnTo>
                  <a:lnTo>
                    <a:pt x="117919" y="145961"/>
                  </a:lnTo>
                  <a:lnTo>
                    <a:pt x="133521" y="145961"/>
                  </a:lnTo>
                  <a:lnTo>
                    <a:pt x="131025" y="146583"/>
                  </a:lnTo>
                  <a:lnTo>
                    <a:pt x="126034" y="149085"/>
                  </a:lnTo>
                  <a:close/>
                </a:path>
                <a:path w="250190" h="274955">
                  <a:moveTo>
                    <a:pt x="158470" y="274459"/>
                  </a:moveTo>
                  <a:lnTo>
                    <a:pt x="92341" y="274459"/>
                  </a:lnTo>
                  <a:lnTo>
                    <a:pt x="92341" y="176529"/>
                  </a:lnTo>
                  <a:lnTo>
                    <a:pt x="94154" y="167789"/>
                  </a:lnTo>
                  <a:lnTo>
                    <a:pt x="98891" y="161326"/>
                  </a:lnTo>
                  <a:lnTo>
                    <a:pt x="105500" y="157318"/>
                  </a:lnTo>
                  <a:lnTo>
                    <a:pt x="112928" y="155943"/>
                  </a:lnTo>
                  <a:lnTo>
                    <a:pt x="115417" y="155943"/>
                  </a:lnTo>
                  <a:lnTo>
                    <a:pt x="116674" y="156565"/>
                  </a:lnTo>
                  <a:lnTo>
                    <a:pt x="112306" y="161556"/>
                  </a:lnTo>
                  <a:lnTo>
                    <a:pt x="109181" y="168414"/>
                  </a:lnTo>
                  <a:lnTo>
                    <a:pt x="109181" y="176529"/>
                  </a:lnTo>
                  <a:lnTo>
                    <a:pt x="110566" y="189435"/>
                  </a:lnTo>
                  <a:lnTo>
                    <a:pt x="114174" y="198361"/>
                  </a:lnTo>
                  <a:lnTo>
                    <a:pt x="119184" y="203544"/>
                  </a:lnTo>
                  <a:lnTo>
                    <a:pt x="124777" y="205219"/>
                  </a:lnTo>
                  <a:lnTo>
                    <a:pt x="158470" y="205219"/>
                  </a:lnTo>
                  <a:lnTo>
                    <a:pt x="158470" y="274459"/>
                  </a:lnTo>
                  <a:close/>
                </a:path>
                <a:path w="250190" h="274955">
                  <a:moveTo>
                    <a:pt x="158470" y="205219"/>
                  </a:moveTo>
                  <a:lnTo>
                    <a:pt x="124777" y="205219"/>
                  </a:lnTo>
                  <a:lnTo>
                    <a:pt x="130015" y="203719"/>
                  </a:lnTo>
                  <a:lnTo>
                    <a:pt x="134840" y="198828"/>
                  </a:lnTo>
                  <a:lnTo>
                    <a:pt x="138377" y="189960"/>
                  </a:lnTo>
                  <a:lnTo>
                    <a:pt x="139750" y="176529"/>
                  </a:lnTo>
                  <a:lnTo>
                    <a:pt x="139750" y="168414"/>
                  </a:lnTo>
                  <a:lnTo>
                    <a:pt x="137883" y="162178"/>
                  </a:lnTo>
                  <a:lnTo>
                    <a:pt x="134137" y="156565"/>
                  </a:lnTo>
                  <a:lnTo>
                    <a:pt x="136639" y="155943"/>
                  </a:lnTo>
                  <a:lnTo>
                    <a:pt x="145376" y="155943"/>
                  </a:lnTo>
                  <a:lnTo>
                    <a:pt x="158470" y="157187"/>
                  </a:lnTo>
                  <a:lnTo>
                    <a:pt x="158470" y="205219"/>
                  </a:lnTo>
                  <a:close/>
                </a:path>
                <a:path w="250190" h="274955">
                  <a:moveTo>
                    <a:pt x="124777" y="195237"/>
                  </a:moveTo>
                  <a:lnTo>
                    <a:pt x="123532" y="194614"/>
                  </a:lnTo>
                  <a:lnTo>
                    <a:pt x="119786" y="189623"/>
                  </a:lnTo>
                  <a:lnTo>
                    <a:pt x="119786" y="170294"/>
                  </a:lnTo>
                  <a:lnTo>
                    <a:pt x="121665" y="165303"/>
                  </a:lnTo>
                  <a:lnTo>
                    <a:pt x="125412" y="162178"/>
                  </a:lnTo>
                  <a:lnTo>
                    <a:pt x="127901" y="165303"/>
                  </a:lnTo>
                  <a:lnTo>
                    <a:pt x="129768" y="169671"/>
                  </a:lnTo>
                  <a:lnTo>
                    <a:pt x="129768" y="190880"/>
                  </a:lnTo>
                  <a:lnTo>
                    <a:pt x="125412" y="194614"/>
                  </a:lnTo>
                  <a:lnTo>
                    <a:pt x="124777" y="195237"/>
                  </a:lnTo>
                  <a:close/>
                </a:path>
              </a:pathLst>
            </a:custGeom>
            <a:solidFill>
              <a:srgbClr val="FFD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5305" y="1792973"/>
              <a:ext cx="96723" cy="1069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266950"/>
            <a:ext cx="8256512" cy="7475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ts val="6130"/>
              </a:lnSpc>
              <a:spcBef>
                <a:spcPts val="75"/>
              </a:spcBef>
            </a:pPr>
            <a:r>
              <a:rPr lang="ru-RU" sz="5000" spc="-5" dirty="0" err="1">
                <a:solidFill>
                  <a:srgbClr val="FFD900"/>
                </a:solidFill>
              </a:rPr>
              <a:t>Дякуємо</a:t>
            </a:r>
            <a:r>
              <a:rPr lang="ru-RU" sz="5000" spc="-5" dirty="0">
                <a:solidFill>
                  <a:srgbClr val="FFD900"/>
                </a:solidFill>
              </a:rPr>
              <a:t> за перегляд!</a:t>
            </a:r>
            <a:endParaRPr sz="5000" dirty="0">
              <a:latin typeface="Microsoft YaHei"/>
              <a:cs typeface="Microsoft YaHe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7717" y="206394"/>
            <a:ext cx="1856006" cy="365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5525" y="1025525"/>
            <a:ext cx="1437640" cy="1548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1" spc="-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0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5282" y="2468346"/>
            <a:ext cx="6975717" cy="12561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b="1" spc="-5" dirty="0" err="1">
                <a:solidFill>
                  <a:srgbClr val="007B36"/>
                </a:solidFill>
                <a:latin typeface="Arial"/>
                <a:cs typeface="Arial"/>
              </a:rPr>
              <a:t>Профіль</a:t>
            </a:r>
            <a:r>
              <a:rPr lang="ru-RU" sz="40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4000" b="1" spc="-5" dirty="0" err="1">
                <a:solidFill>
                  <a:srgbClr val="007B36"/>
                </a:solidFill>
                <a:latin typeface="Arial"/>
                <a:cs typeface="Arial"/>
              </a:rPr>
              <a:t>компанії</a:t>
            </a:r>
            <a:r>
              <a:rPr lang="ru-RU" sz="40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49558" y="0"/>
            <a:ext cx="4394835" cy="3848100"/>
          </a:xfrm>
          <a:custGeom>
            <a:avLst/>
            <a:gdLst/>
            <a:ahLst/>
            <a:cxnLst/>
            <a:rect l="l" t="t" r="r" b="b"/>
            <a:pathLst>
              <a:path w="4394834" h="3848100">
                <a:moveTo>
                  <a:pt x="2878150" y="3759200"/>
                </a:moveTo>
                <a:lnTo>
                  <a:pt x="2831757" y="3759200"/>
                </a:lnTo>
                <a:lnTo>
                  <a:pt x="2400122" y="3632200"/>
                </a:lnTo>
                <a:lnTo>
                  <a:pt x="2358224" y="3606800"/>
                </a:lnTo>
                <a:lnTo>
                  <a:pt x="2275166" y="3581400"/>
                </a:lnTo>
                <a:lnTo>
                  <a:pt x="2234018" y="3556000"/>
                </a:lnTo>
                <a:lnTo>
                  <a:pt x="2152472" y="3530600"/>
                </a:lnTo>
                <a:lnTo>
                  <a:pt x="2112098" y="3505200"/>
                </a:lnTo>
                <a:lnTo>
                  <a:pt x="2071979" y="3492500"/>
                </a:lnTo>
                <a:lnTo>
                  <a:pt x="2032139" y="3467100"/>
                </a:lnTo>
                <a:lnTo>
                  <a:pt x="1992566" y="3454400"/>
                </a:lnTo>
                <a:lnTo>
                  <a:pt x="1914258" y="3403600"/>
                </a:lnTo>
                <a:lnTo>
                  <a:pt x="1875523" y="3390900"/>
                </a:lnTo>
                <a:lnTo>
                  <a:pt x="1761070" y="3314700"/>
                </a:lnTo>
                <a:lnTo>
                  <a:pt x="1723516" y="3302000"/>
                </a:lnTo>
                <a:lnTo>
                  <a:pt x="1686255" y="3276600"/>
                </a:lnTo>
                <a:lnTo>
                  <a:pt x="1576324" y="3200400"/>
                </a:lnTo>
                <a:lnTo>
                  <a:pt x="1469250" y="3124200"/>
                </a:lnTo>
                <a:lnTo>
                  <a:pt x="1399489" y="3073400"/>
                </a:lnTo>
                <a:lnTo>
                  <a:pt x="1365110" y="3035300"/>
                </a:lnTo>
                <a:lnTo>
                  <a:pt x="1297355" y="2984500"/>
                </a:lnTo>
                <a:lnTo>
                  <a:pt x="1230998" y="2933700"/>
                </a:lnTo>
                <a:lnTo>
                  <a:pt x="1198333" y="2895600"/>
                </a:lnTo>
                <a:lnTo>
                  <a:pt x="1134097" y="2844800"/>
                </a:lnTo>
                <a:lnTo>
                  <a:pt x="1102512" y="2806700"/>
                </a:lnTo>
                <a:lnTo>
                  <a:pt x="1071308" y="2781300"/>
                </a:lnTo>
                <a:lnTo>
                  <a:pt x="1040460" y="2743200"/>
                </a:lnTo>
                <a:lnTo>
                  <a:pt x="1009992" y="2717800"/>
                </a:lnTo>
                <a:lnTo>
                  <a:pt x="979893" y="2679700"/>
                </a:lnTo>
                <a:lnTo>
                  <a:pt x="950188" y="2654300"/>
                </a:lnTo>
                <a:lnTo>
                  <a:pt x="920851" y="2616200"/>
                </a:lnTo>
                <a:lnTo>
                  <a:pt x="891921" y="2590800"/>
                </a:lnTo>
                <a:lnTo>
                  <a:pt x="863371" y="2552700"/>
                </a:lnTo>
                <a:lnTo>
                  <a:pt x="835215" y="2514600"/>
                </a:lnTo>
                <a:lnTo>
                  <a:pt x="807465" y="2489200"/>
                </a:lnTo>
                <a:lnTo>
                  <a:pt x="780110" y="2451100"/>
                </a:lnTo>
                <a:lnTo>
                  <a:pt x="753160" y="2413000"/>
                </a:lnTo>
                <a:lnTo>
                  <a:pt x="726630" y="2374900"/>
                </a:lnTo>
                <a:lnTo>
                  <a:pt x="700493" y="2349500"/>
                </a:lnTo>
                <a:lnTo>
                  <a:pt x="674789" y="2311400"/>
                </a:lnTo>
                <a:lnTo>
                  <a:pt x="649503" y="2273300"/>
                </a:lnTo>
                <a:lnTo>
                  <a:pt x="624636" y="2235200"/>
                </a:lnTo>
                <a:lnTo>
                  <a:pt x="600201" y="2197100"/>
                </a:lnTo>
                <a:lnTo>
                  <a:pt x="576199" y="2159000"/>
                </a:lnTo>
                <a:lnTo>
                  <a:pt x="552627" y="2120900"/>
                </a:lnTo>
                <a:lnTo>
                  <a:pt x="529501" y="2082800"/>
                </a:lnTo>
                <a:lnTo>
                  <a:pt x="506806" y="2044700"/>
                </a:lnTo>
                <a:lnTo>
                  <a:pt x="484555" y="2006600"/>
                </a:lnTo>
                <a:lnTo>
                  <a:pt x="462762" y="1968500"/>
                </a:lnTo>
                <a:lnTo>
                  <a:pt x="441413" y="1930400"/>
                </a:lnTo>
                <a:lnTo>
                  <a:pt x="420535" y="1892300"/>
                </a:lnTo>
                <a:lnTo>
                  <a:pt x="400100" y="1854200"/>
                </a:lnTo>
                <a:lnTo>
                  <a:pt x="380136" y="1816100"/>
                </a:lnTo>
                <a:lnTo>
                  <a:pt x="360641" y="1778000"/>
                </a:lnTo>
                <a:lnTo>
                  <a:pt x="341604" y="1739900"/>
                </a:lnTo>
                <a:lnTo>
                  <a:pt x="323049" y="1701800"/>
                </a:lnTo>
                <a:lnTo>
                  <a:pt x="304977" y="1651000"/>
                </a:lnTo>
                <a:lnTo>
                  <a:pt x="287388" y="1612900"/>
                </a:lnTo>
                <a:lnTo>
                  <a:pt x="270268" y="1574800"/>
                </a:lnTo>
                <a:lnTo>
                  <a:pt x="253644" y="1536700"/>
                </a:lnTo>
                <a:lnTo>
                  <a:pt x="237515" y="1485900"/>
                </a:lnTo>
                <a:lnTo>
                  <a:pt x="221881" y="1447800"/>
                </a:lnTo>
                <a:lnTo>
                  <a:pt x="206756" y="1409700"/>
                </a:lnTo>
                <a:lnTo>
                  <a:pt x="192112" y="1358900"/>
                </a:lnTo>
                <a:lnTo>
                  <a:pt x="177990" y="1320800"/>
                </a:lnTo>
                <a:lnTo>
                  <a:pt x="164376" y="1282700"/>
                </a:lnTo>
                <a:lnTo>
                  <a:pt x="151269" y="1231900"/>
                </a:lnTo>
                <a:lnTo>
                  <a:pt x="138684" y="1193800"/>
                </a:lnTo>
                <a:lnTo>
                  <a:pt x="126619" y="1143000"/>
                </a:lnTo>
                <a:lnTo>
                  <a:pt x="115087" y="1104900"/>
                </a:lnTo>
                <a:lnTo>
                  <a:pt x="104076" y="1066800"/>
                </a:lnTo>
                <a:lnTo>
                  <a:pt x="93586" y="1016000"/>
                </a:lnTo>
                <a:lnTo>
                  <a:pt x="83642" y="977900"/>
                </a:lnTo>
                <a:lnTo>
                  <a:pt x="78879" y="952500"/>
                </a:lnTo>
                <a:lnTo>
                  <a:pt x="74244" y="927100"/>
                </a:lnTo>
                <a:lnTo>
                  <a:pt x="69735" y="901700"/>
                </a:lnTo>
                <a:lnTo>
                  <a:pt x="65379" y="889000"/>
                </a:lnTo>
                <a:lnTo>
                  <a:pt x="61150" y="863600"/>
                </a:lnTo>
                <a:lnTo>
                  <a:pt x="57061" y="838200"/>
                </a:lnTo>
                <a:lnTo>
                  <a:pt x="53098" y="812800"/>
                </a:lnTo>
                <a:lnTo>
                  <a:pt x="49288" y="787400"/>
                </a:lnTo>
                <a:lnTo>
                  <a:pt x="45605" y="774700"/>
                </a:lnTo>
                <a:lnTo>
                  <a:pt x="42075" y="749300"/>
                </a:lnTo>
                <a:lnTo>
                  <a:pt x="38671" y="723900"/>
                </a:lnTo>
                <a:lnTo>
                  <a:pt x="35407" y="698500"/>
                </a:lnTo>
                <a:lnTo>
                  <a:pt x="32296" y="685800"/>
                </a:lnTo>
                <a:lnTo>
                  <a:pt x="26479" y="635000"/>
                </a:lnTo>
                <a:lnTo>
                  <a:pt x="21221" y="584200"/>
                </a:lnTo>
                <a:lnTo>
                  <a:pt x="18808" y="558800"/>
                </a:lnTo>
                <a:lnTo>
                  <a:pt x="16535" y="546100"/>
                </a:lnTo>
                <a:lnTo>
                  <a:pt x="14414" y="520700"/>
                </a:lnTo>
                <a:lnTo>
                  <a:pt x="12433" y="495300"/>
                </a:lnTo>
                <a:lnTo>
                  <a:pt x="10591" y="469900"/>
                </a:lnTo>
                <a:lnTo>
                  <a:pt x="8889" y="444500"/>
                </a:lnTo>
                <a:lnTo>
                  <a:pt x="7340" y="431800"/>
                </a:lnTo>
                <a:lnTo>
                  <a:pt x="4686" y="381000"/>
                </a:lnTo>
                <a:lnTo>
                  <a:pt x="2603" y="330200"/>
                </a:lnTo>
                <a:lnTo>
                  <a:pt x="1117" y="279400"/>
                </a:lnTo>
                <a:lnTo>
                  <a:pt x="596" y="266700"/>
                </a:lnTo>
                <a:lnTo>
                  <a:pt x="228" y="241300"/>
                </a:lnTo>
                <a:lnTo>
                  <a:pt x="0" y="215900"/>
                </a:lnTo>
                <a:lnTo>
                  <a:pt x="0" y="165100"/>
                </a:lnTo>
                <a:lnTo>
                  <a:pt x="228" y="139700"/>
                </a:lnTo>
                <a:lnTo>
                  <a:pt x="596" y="114300"/>
                </a:lnTo>
                <a:lnTo>
                  <a:pt x="1117" y="101600"/>
                </a:lnTo>
                <a:lnTo>
                  <a:pt x="1790" y="76200"/>
                </a:lnTo>
                <a:lnTo>
                  <a:pt x="2603" y="50800"/>
                </a:lnTo>
                <a:lnTo>
                  <a:pt x="3568" y="25400"/>
                </a:lnTo>
                <a:lnTo>
                  <a:pt x="4686" y="0"/>
                </a:lnTo>
                <a:lnTo>
                  <a:pt x="14198" y="0"/>
                </a:lnTo>
                <a:lnTo>
                  <a:pt x="13081" y="25400"/>
                </a:lnTo>
                <a:lnTo>
                  <a:pt x="12128" y="50800"/>
                </a:lnTo>
                <a:lnTo>
                  <a:pt x="11302" y="76200"/>
                </a:lnTo>
                <a:lnTo>
                  <a:pt x="10642" y="101600"/>
                </a:lnTo>
                <a:lnTo>
                  <a:pt x="10121" y="114300"/>
                </a:lnTo>
                <a:lnTo>
                  <a:pt x="9740" y="139700"/>
                </a:lnTo>
                <a:lnTo>
                  <a:pt x="9525" y="165100"/>
                </a:lnTo>
                <a:lnTo>
                  <a:pt x="9525" y="215900"/>
                </a:lnTo>
                <a:lnTo>
                  <a:pt x="9753" y="241300"/>
                </a:lnTo>
                <a:lnTo>
                  <a:pt x="10121" y="266700"/>
                </a:lnTo>
                <a:lnTo>
                  <a:pt x="10642" y="279400"/>
                </a:lnTo>
                <a:lnTo>
                  <a:pt x="11302" y="304800"/>
                </a:lnTo>
                <a:lnTo>
                  <a:pt x="12128" y="330200"/>
                </a:lnTo>
                <a:lnTo>
                  <a:pt x="13093" y="355600"/>
                </a:lnTo>
                <a:lnTo>
                  <a:pt x="14198" y="381000"/>
                </a:lnTo>
                <a:lnTo>
                  <a:pt x="15455" y="406400"/>
                </a:lnTo>
                <a:lnTo>
                  <a:pt x="16852" y="431800"/>
                </a:lnTo>
                <a:lnTo>
                  <a:pt x="17627" y="431800"/>
                </a:lnTo>
                <a:lnTo>
                  <a:pt x="18402" y="444500"/>
                </a:lnTo>
                <a:lnTo>
                  <a:pt x="20091" y="469900"/>
                </a:lnTo>
                <a:lnTo>
                  <a:pt x="21920" y="495300"/>
                </a:lnTo>
                <a:lnTo>
                  <a:pt x="23901" y="520700"/>
                </a:lnTo>
                <a:lnTo>
                  <a:pt x="26022" y="546100"/>
                </a:lnTo>
                <a:lnTo>
                  <a:pt x="28282" y="558800"/>
                </a:lnTo>
                <a:lnTo>
                  <a:pt x="30695" y="584200"/>
                </a:lnTo>
                <a:lnTo>
                  <a:pt x="33235" y="609600"/>
                </a:lnTo>
                <a:lnTo>
                  <a:pt x="35928" y="635000"/>
                </a:lnTo>
                <a:lnTo>
                  <a:pt x="38760" y="660400"/>
                </a:lnTo>
                <a:lnTo>
                  <a:pt x="41732" y="673100"/>
                </a:lnTo>
                <a:lnTo>
                  <a:pt x="44843" y="698500"/>
                </a:lnTo>
                <a:lnTo>
                  <a:pt x="48094" y="723900"/>
                </a:lnTo>
                <a:lnTo>
                  <a:pt x="51485" y="749300"/>
                </a:lnTo>
                <a:lnTo>
                  <a:pt x="55016" y="774700"/>
                </a:lnTo>
                <a:lnTo>
                  <a:pt x="58686" y="787400"/>
                </a:lnTo>
                <a:lnTo>
                  <a:pt x="62496" y="812800"/>
                </a:lnTo>
                <a:lnTo>
                  <a:pt x="66433" y="838200"/>
                </a:lnTo>
                <a:lnTo>
                  <a:pt x="70510" y="863600"/>
                </a:lnTo>
                <a:lnTo>
                  <a:pt x="74726" y="876300"/>
                </a:lnTo>
                <a:lnTo>
                  <a:pt x="79082" y="901700"/>
                </a:lnTo>
                <a:lnTo>
                  <a:pt x="83578" y="927100"/>
                </a:lnTo>
                <a:lnTo>
                  <a:pt x="88201" y="952500"/>
                </a:lnTo>
                <a:lnTo>
                  <a:pt x="92951" y="965200"/>
                </a:lnTo>
                <a:lnTo>
                  <a:pt x="102882" y="1016000"/>
                </a:lnTo>
                <a:lnTo>
                  <a:pt x="113334" y="1054100"/>
                </a:lnTo>
                <a:lnTo>
                  <a:pt x="124320" y="1104900"/>
                </a:lnTo>
                <a:lnTo>
                  <a:pt x="135826" y="1143000"/>
                </a:lnTo>
                <a:lnTo>
                  <a:pt x="147866" y="1193800"/>
                </a:lnTo>
                <a:lnTo>
                  <a:pt x="160413" y="1231900"/>
                </a:lnTo>
                <a:lnTo>
                  <a:pt x="173482" y="1270000"/>
                </a:lnTo>
                <a:lnTo>
                  <a:pt x="187058" y="1320800"/>
                </a:lnTo>
                <a:lnTo>
                  <a:pt x="201155" y="1358900"/>
                </a:lnTo>
                <a:lnTo>
                  <a:pt x="215747" y="1409700"/>
                </a:lnTo>
                <a:lnTo>
                  <a:pt x="230835" y="1447800"/>
                </a:lnTo>
                <a:lnTo>
                  <a:pt x="246430" y="1485900"/>
                </a:lnTo>
                <a:lnTo>
                  <a:pt x="262521" y="1524000"/>
                </a:lnTo>
                <a:lnTo>
                  <a:pt x="279095" y="1574800"/>
                </a:lnTo>
                <a:lnTo>
                  <a:pt x="296163" y="1612900"/>
                </a:lnTo>
                <a:lnTo>
                  <a:pt x="313715" y="1651000"/>
                </a:lnTo>
                <a:lnTo>
                  <a:pt x="331749" y="1689100"/>
                </a:lnTo>
                <a:lnTo>
                  <a:pt x="350253" y="1727200"/>
                </a:lnTo>
                <a:lnTo>
                  <a:pt x="369227" y="1778000"/>
                </a:lnTo>
                <a:lnTo>
                  <a:pt x="388683" y="1816100"/>
                </a:lnTo>
                <a:lnTo>
                  <a:pt x="408597" y="1854200"/>
                </a:lnTo>
                <a:lnTo>
                  <a:pt x="428967" y="1892300"/>
                </a:lnTo>
                <a:lnTo>
                  <a:pt x="449795" y="1930400"/>
                </a:lnTo>
                <a:lnTo>
                  <a:pt x="471093" y="1968500"/>
                </a:lnTo>
                <a:lnTo>
                  <a:pt x="492823" y="2006600"/>
                </a:lnTo>
                <a:lnTo>
                  <a:pt x="515023" y="2044700"/>
                </a:lnTo>
                <a:lnTo>
                  <a:pt x="537654" y="2082800"/>
                </a:lnTo>
                <a:lnTo>
                  <a:pt x="560717" y="2120900"/>
                </a:lnTo>
                <a:lnTo>
                  <a:pt x="584238" y="2159000"/>
                </a:lnTo>
                <a:lnTo>
                  <a:pt x="608177" y="2197100"/>
                </a:lnTo>
                <a:lnTo>
                  <a:pt x="632548" y="2235200"/>
                </a:lnTo>
                <a:lnTo>
                  <a:pt x="657351" y="2273300"/>
                </a:lnTo>
                <a:lnTo>
                  <a:pt x="682574" y="2298700"/>
                </a:lnTo>
                <a:lnTo>
                  <a:pt x="708215" y="2336800"/>
                </a:lnTo>
                <a:lnTo>
                  <a:pt x="734263" y="2374900"/>
                </a:lnTo>
                <a:lnTo>
                  <a:pt x="760742" y="2413000"/>
                </a:lnTo>
                <a:lnTo>
                  <a:pt x="787615" y="2438400"/>
                </a:lnTo>
                <a:lnTo>
                  <a:pt x="814895" y="2476500"/>
                </a:lnTo>
                <a:lnTo>
                  <a:pt x="842581" y="2514600"/>
                </a:lnTo>
                <a:lnTo>
                  <a:pt x="870661" y="2540000"/>
                </a:lnTo>
                <a:lnTo>
                  <a:pt x="899134" y="2578100"/>
                </a:lnTo>
                <a:lnTo>
                  <a:pt x="928001" y="2616200"/>
                </a:lnTo>
                <a:lnTo>
                  <a:pt x="957249" y="2641600"/>
                </a:lnTo>
                <a:lnTo>
                  <a:pt x="986891" y="2679700"/>
                </a:lnTo>
                <a:lnTo>
                  <a:pt x="1016901" y="2705100"/>
                </a:lnTo>
                <a:lnTo>
                  <a:pt x="1047292" y="2743200"/>
                </a:lnTo>
                <a:lnTo>
                  <a:pt x="1078052" y="2768600"/>
                </a:lnTo>
                <a:lnTo>
                  <a:pt x="1109192" y="2806700"/>
                </a:lnTo>
                <a:lnTo>
                  <a:pt x="1140688" y="2832100"/>
                </a:lnTo>
                <a:lnTo>
                  <a:pt x="1172552" y="2857500"/>
                </a:lnTo>
                <a:lnTo>
                  <a:pt x="1204760" y="2895600"/>
                </a:lnTo>
                <a:lnTo>
                  <a:pt x="1237335" y="2921000"/>
                </a:lnTo>
                <a:lnTo>
                  <a:pt x="1270266" y="2946400"/>
                </a:lnTo>
                <a:lnTo>
                  <a:pt x="1303527" y="2984500"/>
                </a:lnTo>
                <a:lnTo>
                  <a:pt x="1337144" y="3009900"/>
                </a:lnTo>
                <a:lnTo>
                  <a:pt x="1371104" y="3035300"/>
                </a:lnTo>
                <a:lnTo>
                  <a:pt x="1405394" y="3060700"/>
                </a:lnTo>
                <a:lnTo>
                  <a:pt x="1440014" y="3086100"/>
                </a:lnTo>
                <a:lnTo>
                  <a:pt x="1474977" y="3111500"/>
                </a:lnTo>
                <a:lnTo>
                  <a:pt x="1510258" y="3136900"/>
                </a:lnTo>
                <a:lnTo>
                  <a:pt x="1545856" y="3162300"/>
                </a:lnTo>
                <a:lnTo>
                  <a:pt x="1581785" y="3187700"/>
                </a:lnTo>
                <a:lnTo>
                  <a:pt x="1618018" y="3213100"/>
                </a:lnTo>
                <a:lnTo>
                  <a:pt x="1654568" y="3238500"/>
                </a:lnTo>
                <a:lnTo>
                  <a:pt x="1691424" y="3263900"/>
                </a:lnTo>
                <a:lnTo>
                  <a:pt x="1728584" y="3289300"/>
                </a:lnTo>
                <a:lnTo>
                  <a:pt x="1766049" y="3314700"/>
                </a:lnTo>
                <a:lnTo>
                  <a:pt x="1803806" y="3340100"/>
                </a:lnTo>
                <a:lnTo>
                  <a:pt x="1841855" y="3352800"/>
                </a:lnTo>
                <a:lnTo>
                  <a:pt x="1880196" y="3378200"/>
                </a:lnTo>
                <a:lnTo>
                  <a:pt x="1918830" y="3403600"/>
                </a:lnTo>
                <a:lnTo>
                  <a:pt x="1957743" y="3416300"/>
                </a:lnTo>
                <a:lnTo>
                  <a:pt x="1996935" y="3441700"/>
                </a:lnTo>
                <a:lnTo>
                  <a:pt x="2036406" y="3454400"/>
                </a:lnTo>
                <a:lnTo>
                  <a:pt x="2076145" y="3479800"/>
                </a:lnTo>
                <a:lnTo>
                  <a:pt x="2116150" y="3492500"/>
                </a:lnTo>
                <a:lnTo>
                  <a:pt x="2156421" y="3517900"/>
                </a:lnTo>
                <a:lnTo>
                  <a:pt x="2196960" y="3530600"/>
                </a:lnTo>
                <a:lnTo>
                  <a:pt x="2237752" y="3556000"/>
                </a:lnTo>
                <a:lnTo>
                  <a:pt x="2278799" y="3568700"/>
                </a:lnTo>
                <a:lnTo>
                  <a:pt x="2320099" y="3581400"/>
                </a:lnTo>
                <a:lnTo>
                  <a:pt x="2361641" y="3606800"/>
                </a:lnTo>
                <a:lnTo>
                  <a:pt x="2403424" y="3619500"/>
                </a:lnTo>
                <a:lnTo>
                  <a:pt x="2445461" y="3632200"/>
                </a:lnTo>
                <a:lnTo>
                  <a:pt x="2487726" y="3644900"/>
                </a:lnTo>
                <a:lnTo>
                  <a:pt x="2530221" y="3657600"/>
                </a:lnTo>
                <a:lnTo>
                  <a:pt x="2572943" y="3670300"/>
                </a:lnTo>
                <a:lnTo>
                  <a:pt x="2615895" y="3683000"/>
                </a:lnTo>
                <a:lnTo>
                  <a:pt x="2659075" y="3695700"/>
                </a:lnTo>
                <a:lnTo>
                  <a:pt x="2702471" y="3708400"/>
                </a:lnTo>
                <a:lnTo>
                  <a:pt x="2746070" y="3721100"/>
                </a:lnTo>
                <a:lnTo>
                  <a:pt x="2789897" y="3733800"/>
                </a:lnTo>
                <a:lnTo>
                  <a:pt x="2833928" y="3746500"/>
                </a:lnTo>
                <a:lnTo>
                  <a:pt x="2878150" y="3759200"/>
                </a:lnTo>
                <a:close/>
              </a:path>
              <a:path w="4394834" h="3848100">
                <a:moveTo>
                  <a:pt x="17627" y="431800"/>
                </a:moveTo>
                <a:lnTo>
                  <a:pt x="16852" y="431800"/>
                </a:lnTo>
                <a:lnTo>
                  <a:pt x="16852" y="419100"/>
                </a:lnTo>
                <a:lnTo>
                  <a:pt x="17627" y="431800"/>
                </a:lnTo>
                <a:close/>
              </a:path>
              <a:path w="4394834" h="3848100">
                <a:moveTo>
                  <a:pt x="2944863" y="3771900"/>
                </a:moveTo>
                <a:lnTo>
                  <a:pt x="2898343" y="3771900"/>
                </a:lnTo>
                <a:lnTo>
                  <a:pt x="2876092" y="3759200"/>
                </a:lnTo>
                <a:lnTo>
                  <a:pt x="2922536" y="3759200"/>
                </a:lnTo>
                <a:lnTo>
                  <a:pt x="2944863" y="3771900"/>
                </a:lnTo>
                <a:close/>
              </a:path>
              <a:path w="4394834" h="3848100">
                <a:moveTo>
                  <a:pt x="4372686" y="3784600"/>
                </a:moveTo>
                <a:lnTo>
                  <a:pt x="4326089" y="3784600"/>
                </a:lnTo>
                <a:lnTo>
                  <a:pt x="4348505" y="3771900"/>
                </a:lnTo>
                <a:lnTo>
                  <a:pt x="4370819" y="3771900"/>
                </a:lnTo>
                <a:lnTo>
                  <a:pt x="4393133" y="3759200"/>
                </a:lnTo>
                <a:lnTo>
                  <a:pt x="4394441" y="3759200"/>
                </a:lnTo>
                <a:lnTo>
                  <a:pt x="4394441" y="3771900"/>
                </a:lnTo>
                <a:lnTo>
                  <a:pt x="4372686" y="3784600"/>
                </a:lnTo>
                <a:close/>
              </a:path>
              <a:path w="4394834" h="3848100">
                <a:moveTo>
                  <a:pt x="2989592" y="3784600"/>
                </a:moveTo>
                <a:lnTo>
                  <a:pt x="2942996" y="3784600"/>
                </a:lnTo>
                <a:lnTo>
                  <a:pt x="2920644" y="3771900"/>
                </a:lnTo>
                <a:lnTo>
                  <a:pt x="2967177" y="3771900"/>
                </a:lnTo>
                <a:lnTo>
                  <a:pt x="2989592" y="3784600"/>
                </a:lnTo>
                <a:close/>
              </a:path>
              <a:path w="4394834" h="3848100">
                <a:moveTo>
                  <a:pt x="3079610" y="3797300"/>
                </a:moveTo>
                <a:lnTo>
                  <a:pt x="3010331" y="3797300"/>
                </a:lnTo>
                <a:lnTo>
                  <a:pt x="2987840" y="3784600"/>
                </a:lnTo>
                <a:lnTo>
                  <a:pt x="3057004" y="3784600"/>
                </a:lnTo>
                <a:lnTo>
                  <a:pt x="3079610" y="3797300"/>
                </a:lnTo>
                <a:close/>
              </a:path>
              <a:path w="4394834" h="3848100">
                <a:moveTo>
                  <a:pt x="4305350" y="3797300"/>
                </a:moveTo>
                <a:lnTo>
                  <a:pt x="4236072" y="3797300"/>
                </a:lnTo>
                <a:lnTo>
                  <a:pt x="4258678" y="3784600"/>
                </a:lnTo>
                <a:lnTo>
                  <a:pt x="4327842" y="3784600"/>
                </a:lnTo>
                <a:lnTo>
                  <a:pt x="4305350" y="3797300"/>
                </a:lnTo>
                <a:close/>
              </a:path>
              <a:path w="4394834" h="3848100">
                <a:moveTo>
                  <a:pt x="3147618" y="3810000"/>
                </a:moveTo>
                <a:lnTo>
                  <a:pt x="3100781" y="3810000"/>
                </a:lnTo>
                <a:lnTo>
                  <a:pt x="3078099" y="3797300"/>
                </a:lnTo>
                <a:lnTo>
                  <a:pt x="3124873" y="3797300"/>
                </a:lnTo>
                <a:lnTo>
                  <a:pt x="3147618" y="3810000"/>
                </a:lnTo>
                <a:close/>
              </a:path>
              <a:path w="4394834" h="3848100">
                <a:moveTo>
                  <a:pt x="4214901" y="3810000"/>
                </a:moveTo>
                <a:lnTo>
                  <a:pt x="4168063" y="3810000"/>
                </a:lnTo>
                <a:lnTo>
                  <a:pt x="4190809" y="3797300"/>
                </a:lnTo>
                <a:lnTo>
                  <a:pt x="4237583" y="3797300"/>
                </a:lnTo>
                <a:lnTo>
                  <a:pt x="4214901" y="3810000"/>
                </a:lnTo>
                <a:close/>
              </a:path>
              <a:path w="4394834" h="3848100">
                <a:moveTo>
                  <a:pt x="3261842" y="3822700"/>
                </a:moveTo>
                <a:lnTo>
                  <a:pt x="3169094" y="3822700"/>
                </a:lnTo>
                <a:lnTo>
                  <a:pt x="3146285" y="3810000"/>
                </a:lnTo>
                <a:lnTo>
                  <a:pt x="3238880" y="3810000"/>
                </a:lnTo>
                <a:lnTo>
                  <a:pt x="3261842" y="3822700"/>
                </a:lnTo>
                <a:close/>
              </a:path>
              <a:path w="4394834" h="3848100">
                <a:moveTo>
                  <a:pt x="4146575" y="3822700"/>
                </a:moveTo>
                <a:lnTo>
                  <a:pt x="4053840" y="3822700"/>
                </a:lnTo>
                <a:lnTo>
                  <a:pt x="4076801" y="3810000"/>
                </a:lnTo>
                <a:lnTo>
                  <a:pt x="4169397" y="3810000"/>
                </a:lnTo>
                <a:lnTo>
                  <a:pt x="4146575" y="3822700"/>
                </a:lnTo>
                <a:close/>
              </a:path>
              <a:path w="4394834" h="3848100">
                <a:moveTo>
                  <a:pt x="3400323" y="3835400"/>
                </a:moveTo>
                <a:lnTo>
                  <a:pt x="3283851" y="3835400"/>
                </a:lnTo>
                <a:lnTo>
                  <a:pt x="3260813" y="3822700"/>
                </a:lnTo>
                <a:lnTo>
                  <a:pt x="3377107" y="3822700"/>
                </a:lnTo>
                <a:lnTo>
                  <a:pt x="3400323" y="3835400"/>
                </a:lnTo>
                <a:close/>
              </a:path>
              <a:path w="4394834" h="3848100">
                <a:moveTo>
                  <a:pt x="4031830" y="3835400"/>
                </a:moveTo>
                <a:lnTo>
                  <a:pt x="3915359" y="3835400"/>
                </a:lnTo>
                <a:lnTo>
                  <a:pt x="3938574" y="3822700"/>
                </a:lnTo>
                <a:lnTo>
                  <a:pt x="4054868" y="3822700"/>
                </a:lnTo>
                <a:lnTo>
                  <a:pt x="4031830" y="3835400"/>
                </a:lnTo>
                <a:close/>
              </a:path>
              <a:path w="4394834" h="3848100">
                <a:moveTo>
                  <a:pt x="3869435" y="3848100"/>
                </a:moveTo>
                <a:lnTo>
                  <a:pt x="3446246" y="3848100"/>
                </a:lnTo>
                <a:lnTo>
                  <a:pt x="3422929" y="3835400"/>
                </a:lnTo>
                <a:lnTo>
                  <a:pt x="3892753" y="3835400"/>
                </a:lnTo>
                <a:lnTo>
                  <a:pt x="3869435" y="384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79" y="1722120"/>
            <a:ext cx="106045" cy="1060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6415" y="3198495"/>
            <a:ext cx="144399" cy="1441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756785" cy="5143500"/>
            <a:chOff x="0" y="0"/>
            <a:chExt cx="4756785" cy="5143500"/>
          </a:xfrm>
        </p:grpSpPr>
        <p:sp>
          <p:nvSpPr>
            <p:cNvPr id="3" name="object 3"/>
            <p:cNvSpPr/>
            <p:nvPr/>
          </p:nvSpPr>
          <p:spPr>
            <a:xfrm>
              <a:off x="0" y="3153155"/>
              <a:ext cx="4756785" cy="1990725"/>
            </a:xfrm>
            <a:custGeom>
              <a:avLst/>
              <a:gdLst/>
              <a:ahLst/>
              <a:cxnLst/>
              <a:rect l="l" t="t" r="r" b="b"/>
              <a:pathLst>
                <a:path w="4756785" h="1990725">
                  <a:moveTo>
                    <a:pt x="4756404" y="1990344"/>
                  </a:moveTo>
                  <a:lnTo>
                    <a:pt x="0" y="1990344"/>
                  </a:lnTo>
                  <a:lnTo>
                    <a:pt x="0" y="0"/>
                  </a:lnTo>
                  <a:lnTo>
                    <a:pt x="4756404" y="0"/>
                  </a:lnTo>
                  <a:lnTo>
                    <a:pt x="4756404" y="1990344"/>
                  </a:lnTo>
                  <a:close/>
                </a:path>
              </a:pathLst>
            </a:custGeom>
            <a:solidFill>
              <a:srgbClr val="007B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756404" cy="39974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91" y="278891"/>
              <a:ext cx="390144" cy="36728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38445" y="820419"/>
            <a:ext cx="319557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600" spc="-5" dirty="0">
                <a:solidFill>
                  <a:srgbClr val="007B36"/>
                </a:solidFill>
              </a:rPr>
              <a:t>JZ Biotechnology Co., Ltd</a:t>
            </a:r>
            <a:endParaRPr sz="1600" dirty="0"/>
          </a:p>
        </p:txBody>
      </p:sp>
      <p:sp>
        <p:nvSpPr>
          <p:cNvPr id="7" name="object 7"/>
          <p:cNvSpPr txBox="1"/>
          <p:nvPr/>
        </p:nvSpPr>
        <p:spPr>
          <a:xfrm>
            <a:off x="228600" y="4305300"/>
            <a:ext cx="1367155" cy="670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lang="ru-RU" sz="1200" dirty="0" err="1">
                <a:solidFill>
                  <a:srgbClr val="FFFFFF"/>
                </a:solidFill>
                <a:latin typeface="Arial MT"/>
                <a:cs typeface="Arial MT"/>
              </a:rPr>
              <a:t>Інноваційна</a:t>
            </a:r>
            <a:r>
              <a:rPr lang="ru-RU" sz="1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lang="ru-RU" sz="1200" dirty="0" err="1">
                <a:solidFill>
                  <a:srgbClr val="FFFFFF"/>
                </a:solidFill>
                <a:latin typeface="Arial MT"/>
                <a:cs typeface="Arial MT"/>
              </a:rPr>
              <a:t>командна</a:t>
            </a:r>
            <a:r>
              <a:rPr lang="ru-RU" sz="1200" dirty="0">
                <a:solidFill>
                  <a:srgbClr val="FFFFFF"/>
                </a:solidFill>
                <a:latin typeface="Arial MT"/>
                <a:cs typeface="Arial MT"/>
              </a:rPr>
              <a:t> робота
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44420" y="4305300"/>
            <a:ext cx="1617980" cy="435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lang="ru-RU" sz="1200" dirty="0" err="1">
                <a:solidFill>
                  <a:srgbClr val="FFFFFF"/>
                </a:solidFill>
                <a:latin typeface="Arial MT"/>
                <a:cs typeface="Arial MT"/>
              </a:rPr>
              <a:t>Загальний</a:t>
            </a:r>
            <a:r>
              <a:rPr lang="ru-RU" sz="1200" dirty="0">
                <a:solidFill>
                  <a:srgbClr val="FFFFFF"/>
                </a:solidFill>
                <a:latin typeface="Arial MT"/>
                <a:cs typeface="Arial MT"/>
              </a:rPr>
              <a:t> план </a:t>
            </a:r>
            <a:r>
              <a:rPr lang="ru-RU" sz="1200" dirty="0" err="1">
                <a:solidFill>
                  <a:srgbClr val="FFFFFF"/>
                </a:solidFill>
                <a:latin typeface="Arial MT"/>
                <a:cs typeface="Arial MT"/>
              </a:rPr>
              <a:t>розвитку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8445" y="1272540"/>
            <a:ext cx="10623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Розробник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38063" y="2955665"/>
            <a:ext cx="319595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Дослідження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та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розробки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38063" y="1469715"/>
            <a:ext cx="3729355" cy="123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JZ Biotech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заснована в 2016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(IVD)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індустрії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зосереджуючись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тестуванні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POCT).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багатоіндексна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JZ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провідною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світовою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8444" y="3206345"/>
            <a:ext cx="3576955" cy="12337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Нанокристалічні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четвертого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експрес-діагностиці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домашніх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тварин,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усуває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поганою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стабільністю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умов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точністю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флуоресцентних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експрес-діагностики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  <a:r>
              <a:rPr lang="ru-RU" sz="800" spc="-5" dirty="0">
                <a:latin typeface="Arial MT"/>
                <a:cs typeface="Arial MT"/>
              </a:rPr>
              <a:t>.</a:t>
            </a:r>
            <a:endParaRPr sz="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284988"/>
            <a:ext cx="1808988" cy="3611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02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749558" y="453707"/>
            <a:ext cx="4394835" cy="4686300"/>
            <a:chOff x="4749558" y="453707"/>
            <a:chExt cx="4394835" cy="4686300"/>
          </a:xfrm>
        </p:grpSpPr>
        <p:sp>
          <p:nvSpPr>
            <p:cNvPr id="5" name="object 5"/>
            <p:cNvSpPr/>
            <p:nvPr/>
          </p:nvSpPr>
          <p:spPr>
            <a:xfrm>
              <a:off x="4749558" y="453707"/>
              <a:ext cx="4394835" cy="4686300"/>
            </a:xfrm>
            <a:custGeom>
              <a:avLst/>
              <a:gdLst/>
              <a:ahLst/>
              <a:cxnLst/>
              <a:rect l="l" t="t" r="r" b="b"/>
              <a:pathLst>
                <a:path w="4394834" h="4686300">
                  <a:moveTo>
                    <a:pt x="3493414" y="12699"/>
                  </a:moveTo>
                  <a:lnTo>
                    <a:pt x="3330041" y="12699"/>
                  </a:lnTo>
                  <a:lnTo>
                    <a:pt x="3353206" y="0"/>
                  </a:lnTo>
                  <a:lnTo>
                    <a:pt x="3516820" y="0"/>
                  </a:lnTo>
                  <a:lnTo>
                    <a:pt x="3493414" y="12699"/>
                  </a:lnTo>
                  <a:close/>
                </a:path>
                <a:path w="4394834" h="4686300">
                  <a:moveTo>
                    <a:pt x="3985641" y="12699"/>
                  </a:moveTo>
                  <a:lnTo>
                    <a:pt x="3822268" y="12699"/>
                  </a:lnTo>
                  <a:lnTo>
                    <a:pt x="3798862" y="0"/>
                  </a:lnTo>
                  <a:lnTo>
                    <a:pt x="3962476" y="0"/>
                  </a:lnTo>
                  <a:lnTo>
                    <a:pt x="3985641" y="12699"/>
                  </a:lnTo>
                  <a:close/>
                </a:path>
                <a:path w="4394834" h="4686300">
                  <a:moveTo>
                    <a:pt x="3307816" y="25399"/>
                  </a:moveTo>
                  <a:lnTo>
                    <a:pt x="3214865" y="25399"/>
                  </a:lnTo>
                  <a:lnTo>
                    <a:pt x="3237814" y="12699"/>
                  </a:lnTo>
                  <a:lnTo>
                    <a:pt x="3330905" y="12699"/>
                  </a:lnTo>
                  <a:lnTo>
                    <a:pt x="3307816" y="25399"/>
                  </a:lnTo>
                  <a:close/>
                </a:path>
                <a:path w="4394834" h="4686300">
                  <a:moveTo>
                    <a:pt x="4100817" y="25399"/>
                  </a:moveTo>
                  <a:lnTo>
                    <a:pt x="4007866" y="25399"/>
                  </a:lnTo>
                  <a:lnTo>
                    <a:pt x="3984777" y="12699"/>
                  </a:lnTo>
                  <a:lnTo>
                    <a:pt x="4077868" y="12699"/>
                  </a:lnTo>
                  <a:lnTo>
                    <a:pt x="4100817" y="25399"/>
                  </a:lnTo>
                  <a:close/>
                </a:path>
                <a:path w="4394834" h="4686300">
                  <a:moveTo>
                    <a:pt x="3193148" y="38099"/>
                  </a:moveTo>
                  <a:lnTo>
                    <a:pt x="3123514" y="38099"/>
                  </a:lnTo>
                  <a:lnTo>
                    <a:pt x="3146285" y="25399"/>
                  </a:lnTo>
                  <a:lnTo>
                    <a:pt x="3216021" y="25399"/>
                  </a:lnTo>
                  <a:lnTo>
                    <a:pt x="3193148" y="38099"/>
                  </a:lnTo>
                  <a:close/>
                </a:path>
                <a:path w="4394834" h="4686300">
                  <a:moveTo>
                    <a:pt x="4192168" y="38099"/>
                  </a:moveTo>
                  <a:lnTo>
                    <a:pt x="4122534" y="38099"/>
                  </a:lnTo>
                  <a:lnTo>
                    <a:pt x="4099661" y="25399"/>
                  </a:lnTo>
                  <a:lnTo>
                    <a:pt x="4169397" y="25399"/>
                  </a:lnTo>
                  <a:lnTo>
                    <a:pt x="4192168" y="38099"/>
                  </a:lnTo>
                  <a:close/>
                </a:path>
                <a:path w="4394834" h="4686300">
                  <a:moveTo>
                    <a:pt x="3102203" y="50799"/>
                  </a:moveTo>
                  <a:lnTo>
                    <a:pt x="3032874" y="50799"/>
                  </a:lnTo>
                  <a:lnTo>
                    <a:pt x="3055467" y="38099"/>
                  </a:lnTo>
                  <a:lnTo>
                    <a:pt x="3124898" y="38099"/>
                  </a:lnTo>
                  <a:lnTo>
                    <a:pt x="3102203" y="50799"/>
                  </a:lnTo>
                  <a:close/>
                </a:path>
                <a:path w="4394834" h="4686300">
                  <a:moveTo>
                    <a:pt x="4282808" y="50799"/>
                  </a:moveTo>
                  <a:lnTo>
                    <a:pt x="4213479" y="50799"/>
                  </a:lnTo>
                  <a:lnTo>
                    <a:pt x="4190784" y="38099"/>
                  </a:lnTo>
                  <a:lnTo>
                    <a:pt x="4260215" y="38099"/>
                  </a:lnTo>
                  <a:lnTo>
                    <a:pt x="4282808" y="50799"/>
                  </a:lnTo>
                  <a:close/>
                </a:path>
                <a:path w="4394834" h="4686300">
                  <a:moveTo>
                    <a:pt x="3011995" y="63499"/>
                  </a:moveTo>
                  <a:lnTo>
                    <a:pt x="2965399" y="63499"/>
                  </a:lnTo>
                  <a:lnTo>
                    <a:pt x="2987840" y="50799"/>
                  </a:lnTo>
                  <a:lnTo>
                    <a:pt x="3034512" y="50799"/>
                  </a:lnTo>
                  <a:lnTo>
                    <a:pt x="3011995" y="63499"/>
                  </a:lnTo>
                  <a:close/>
                </a:path>
                <a:path w="4394834" h="4686300">
                  <a:moveTo>
                    <a:pt x="4350283" y="63499"/>
                  </a:moveTo>
                  <a:lnTo>
                    <a:pt x="4303687" y="63499"/>
                  </a:lnTo>
                  <a:lnTo>
                    <a:pt x="4281170" y="50799"/>
                  </a:lnTo>
                  <a:lnTo>
                    <a:pt x="4327842" y="50799"/>
                  </a:lnTo>
                  <a:lnTo>
                    <a:pt x="4350283" y="63499"/>
                  </a:lnTo>
                  <a:close/>
                </a:path>
                <a:path w="4394834" h="4686300">
                  <a:moveTo>
                    <a:pt x="2944837" y="76199"/>
                  </a:moveTo>
                  <a:lnTo>
                    <a:pt x="2898343" y="76199"/>
                  </a:lnTo>
                  <a:lnTo>
                    <a:pt x="2920644" y="63499"/>
                  </a:lnTo>
                  <a:lnTo>
                    <a:pt x="2967202" y="63499"/>
                  </a:lnTo>
                  <a:lnTo>
                    <a:pt x="2944837" y="76199"/>
                  </a:lnTo>
                  <a:close/>
                </a:path>
                <a:path w="4394834" h="4686300">
                  <a:moveTo>
                    <a:pt x="4394441" y="76199"/>
                  </a:moveTo>
                  <a:lnTo>
                    <a:pt x="4370844" y="76199"/>
                  </a:lnTo>
                  <a:lnTo>
                    <a:pt x="4348480" y="63499"/>
                  </a:lnTo>
                  <a:lnTo>
                    <a:pt x="4394441" y="63499"/>
                  </a:lnTo>
                  <a:lnTo>
                    <a:pt x="4394441" y="76199"/>
                  </a:lnTo>
                  <a:close/>
                </a:path>
                <a:path w="4394834" h="4686300">
                  <a:moveTo>
                    <a:pt x="2746019" y="114299"/>
                  </a:moveTo>
                  <a:lnTo>
                    <a:pt x="2743669" y="114299"/>
                  </a:lnTo>
                  <a:lnTo>
                    <a:pt x="2876092" y="76199"/>
                  </a:lnTo>
                  <a:lnTo>
                    <a:pt x="2900337" y="76199"/>
                  </a:lnTo>
                  <a:lnTo>
                    <a:pt x="2878112" y="88899"/>
                  </a:lnTo>
                  <a:lnTo>
                    <a:pt x="2833865" y="101599"/>
                  </a:lnTo>
                  <a:lnTo>
                    <a:pt x="2789897" y="101599"/>
                  </a:lnTo>
                  <a:lnTo>
                    <a:pt x="2746019" y="114299"/>
                  </a:lnTo>
                  <a:close/>
                </a:path>
                <a:path w="4394834" h="4686300">
                  <a:moveTo>
                    <a:pt x="157469" y="4686300"/>
                  </a:moveTo>
                  <a:lnTo>
                    <a:pt x="147544" y="4686300"/>
                  </a:lnTo>
                  <a:lnTo>
                    <a:pt x="138684" y="4648200"/>
                  </a:lnTo>
                  <a:lnTo>
                    <a:pt x="126619" y="4610100"/>
                  </a:lnTo>
                  <a:lnTo>
                    <a:pt x="115087" y="4572000"/>
                  </a:lnTo>
                  <a:lnTo>
                    <a:pt x="104076" y="4521200"/>
                  </a:lnTo>
                  <a:lnTo>
                    <a:pt x="93586" y="4483100"/>
                  </a:lnTo>
                  <a:lnTo>
                    <a:pt x="83642" y="4432300"/>
                  </a:lnTo>
                  <a:lnTo>
                    <a:pt x="78879" y="4406900"/>
                  </a:lnTo>
                  <a:lnTo>
                    <a:pt x="74244" y="4394200"/>
                  </a:lnTo>
                  <a:lnTo>
                    <a:pt x="69735" y="4368800"/>
                  </a:lnTo>
                  <a:lnTo>
                    <a:pt x="65379" y="4343400"/>
                  </a:lnTo>
                  <a:lnTo>
                    <a:pt x="61150" y="4318000"/>
                  </a:lnTo>
                  <a:lnTo>
                    <a:pt x="57061" y="4305300"/>
                  </a:lnTo>
                  <a:lnTo>
                    <a:pt x="53098" y="4279900"/>
                  </a:lnTo>
                  <a:lnTo>
                    <a:pt x="49288" y="4254500"/>
                  </a:lnTo>
                  <a:lnTo>
                    <a:pt x="45605" y="4229100"/>
                  </a:lnTo>
                  <a:lnTo>
                    <a:pt x="42075" y="4203700"/>
                  </a:lnTo>
                  <a:lnTo>
                    <a:pt x="38671" y="4191000"/>
                  </a:lnTo>
                  <a:lnTo>
                    <a:pt x="35407" y="4165600"/>
                  </a:lnTo>
                  <a:lnTo>
                    <a:pt x="32296" y="4140200"/>
                  </a:lnTo>
                  <a:lnTo>
                    <a:pt x="29311" y="4114800"/>
                  </a:lnTo>
                  <a:lnTo>
                    <a:pt x="26479" y="4089400"/>
                  </a:lnTo>
                  <a:lnTo>
                    <a:pt x="23774" y="4076700"/>
                  </a:lnTo>
                  <a:lnTo>
                    <a:pt x="21221" y="4051300"/>
                  </a:lnTo>
                  <a:lnTo>
                    <a:pt x="18808" y="4025900"/>
                  </a:lnTo>
                  <a:lnTo>
                    <a:pt x="16535" y="4000500"/>
                  </a:lnTo>
                  <a:lnTo>
                    <a:pt x="14414" y="3975100"/>
                  </a:lnTo>
                  <a:lnTo>
                    <a:pt x="12433" y="3962400"/>
                  </a:lnTo>
                  <a:lnTo>
                    <a:pt x="8889" y="3911600"/>
                  </a:lnTo>
                  <a:lnTo>
                    <a:pt x="5943" y="3860800"/>
                  </a:lnTo>
                  <a:lnTo>
                    <a:pt x="4686" y="3835400"/>
                  </a:lnTo>
                  <a:lnTo>
                    <a:pt x="3568" y="3822700"/>
                  </a:lnTo>
                  <a:lnTo>
                    <a:pt x="1790" y="3771900"/>
                  </a:lnTo>
                  <a:lnTo>
                    <a:pt x="596" y="3721100"/>
                  </a:lnTo>
                  <a:lnTo>
                    <a:pt x="0" y="3670300"/>
                  </a:lnTo>
                  <a:lnTo>
                    <a:pt x="0" y="3632200"/>
                  </a:lnTo>
                  <a:lnTo>
                    <a:pt x="596" y="3581400"/>
                  </a:lnTo>
                  <a:lnTo>
                    <a:pt x="1790" y="3530600"/>
                  </a:lnTo>
                  <a:lnTo>
                    <a:pt x="3568" y="3492500"/>
                  </a:lnTo>
                  <a:lnTo>
                    <a:pt x="4686" y="3467100"/>
                  </a:lnTo>
                  <a:lnTo>
                    <a:pt x="7340" y="3416300"/>
                  </a:lnTo>
                  <a:lnTo>
                    <a:pt x="10591" y="3365500"/>
                  </a:lnTo>
                  <a:lnTo>
                    <a:pt x="12433" y="3352800"/>
                  </a:lnTo>
                  <a:lnTo>
                    <a:pt x="14414" y="3327400"/>
                  </a:lnTo>
                  <a:lnTo>
                    <a:pt x="18808" y="3276600"/>
                  </a:lnTo>
                  <a:lnTo>
                    <a:pt x="23774" y="3225800"/>
                  </a:lnTo>
                  <a:lnTo>
                    <a:pt x="26479" y="3213100"/>
                  </a:lnTo>
                  <a:lnTo>
                    <a:pt x="29311" y="3187700"/>
                  </a:lnTo>
                  <a:lnTo>
                    <a:pt x="32296" y="3162300"/>
                  </a:lnTo>
                  <a:lnTo>
                    <a:pt x="35407" y="3136900"/>
                  </a:lnTo>
                  <a:lnTo>
                    <a:pt x="38671" y="3111500"/>
                  </a:lnTo>
                  <a:lnTo>
                    <a:pt x="42075" y="3098800"/>
                  </a:lnTo>
                  <a:lnTo>
                    <a:pt x="45605" y="3073400"/>
                  </a:lnTo>
                  <a:lnTo>
                    <a:pt x="49288" y="3048000"/>
                  </a:lnTo>
                  <a:lnTo>
                    <a:pt x="53098" y="3022600"/>
                  </a:lnTo>
                  <a:lnTo>
                    <a:pt x="57061" y="3009900"/>
                  </a:lnTo>
                  <a:lnTo>
                    <a:pt x="61150" y="2984500"/>
                  </a:lnTo>
                  <a:lnTo>
                    <a:pt x="65379" y="2959100"/>
                  </a:lnTo>
                  <a:lnTo>
                    <a:pt x="69735" y="2933700"/>
                  </a:lnTo>
                  <a:lnTo>
                    <a:pt x="74244" y="2908300"/>
                  </a:lnTo>
                  <a:lnTo>
                    <a:pt x="78879" y="2895600"/>
                  </a:lnTo>
                  <a:lnTo>
                    <a:pt x="83642" y="2870200"/>
                  </a:lnTo>
                  <a:lnTo>
                    <a:pt x="93586" y="2819400"/>
                  </a:lnTo>
                  <a:lnTo>
                    <a:pt x="104076" y="2781299"/>
                  </a:lnTo>
                  <a:lnTo>
                    <a:pt x="115087" y="2743199"/>
                  </a:lnTo>
                  <a:lnTo>
                    <a:pt x="126619" y="2692399"/>
                  </a:lnTo>
                  <a:lnTo>
                    <a:pt x="138684" y="2654299"/>
                  </a:lnTo>
                  <a:lnTo>
                    <a:pt x="151269" y="2603499"/>
                  </a:lnTo>
                  <a:lnTo>
                    <a:pt x="164376" y="2565399"/>
                  </a:lnTo>
                  <a:lnTo>
                    <a:pt x="177990" y="2527299"/>
                  </a:lnTo>
                  <a:lnTo>
                    <a:pt x="192112" y="2476499"/>
                  </a:lnTo>
                  <a:lnTo>
                    <a:pt x="206756" y="2438399"/>
                  </a:lnTo>
                  <a:lnTo>
                    <a:pt x="221881" y="2387599"/>
                  </a:lnTo>
                  <a:lnTo>
                    <a:pt x="237515" y="2349499"/>
                  </a:lnTo>
                  <a:lnTo>
                    <a:pt x="253644" y="2311399"/>
                  </a:lnTo>
                  <a:lnTo>
                    <a:pt x="270268" y="2273299"/>
                  </a:lnTo>
                  <a:lnTo>
                    <a:pt x="287388" y="2222499"/>
                  </a:lnTo>
                  <a:lnTo>
                    <a:pt x="304977" y="2184399"/>
                  </a:lnTo>
                  <a:lnTo>
                    <a:pt x="323049" y="2146299"/>
                  </a:lnTo>
                  <a:lnTo>
                    <a:pt x="341604" y="2108199"/>
                  </a:lnTo>
                  <a:lnTo>
                    <a:pt x="360641" y="2070099"/>
                  </a:lnTo>
                  <a:lnTo>
                    <a:pt x="380136" y="2031999"/>
                  </a:lnTo>
                  <a:lnTo>
                    <a:pt x="400100" y="1981199"/>
                  </a:lnTo>
                  <a:lnTo>
                    <a:pt x="420535" y="1943099"/>
                  </a:lnTo>
                  <a:lnTo>
                    <a:pt x="441413" y="1904999"/>
                  </a:lnTo>
                  <a:lnTo>
                    <a:pt x="462762" y="1866899"/>
                  </a:lnTo>
                  <a:lnTo>
                    <a:pt x="484555" y="1828799"/>
                  </a:lnTo>
                  <a:lnTo>
                    <a:pt x="506806" y="1790699"/>
                  </a:lnTo>
                  <a:lnTo>
                    <a:pt x="529501" y="1752599"/>
                  </a:lnTo>
                  <a:lnTo>
                    <a:pt x="552627" y="1714499"/>
                  </a:lnTo>
                  <a:lnTo>
                    <a:pt x="576199" y="1676399"/>
                  </a:lnTo>
                  <a:lnTo>
                    <a:pt x="600201" y="1638299"/>
                  </a:lnTo>
                  <a:lnTo>
                    <a:pt x="624636" y="1600199"/>
                  </a:lnTo>
                  <a:lnTo>
                    <a:pt x="649503" y="1574799"/>
                  </a:lnTo>
                  <a:lnTo>
                    <a:pt x="674789" y="1536699"/>
                  </a:lnTo>
                  <a:lnTo>
                    <a:pt x="700493" y="1498599"/>
                  </a:lnTo>
                  <a:lnTo>
                    <a:pt x="726630" y="1460499"/>
                  </a:lnTo>
                  <a:lnTo>
                    <a:pt x="753160" y="1422399"/>
                  </a:lnTo>
                  <a:lnTo>
                    <a:pt x="780110" y="1396999"/>
                  </a:lnTo>
                  <a:lnTo>
                    <a:pt x="807465" y="1358899"/>
                  </a:lnTo>
                  <a:lnTo>
                    <a:pt x="835215" y="1320799"/>
                  </a:lnTo>
                  <a:lnTo>
                    <a:pt x="863371" y="1295399"/>
                  </a:lnTo>
                  <a:lnTo>
                    <a:pt x="891921" y="1257299"/>
                  </a:lnTo>
                  <a:lnTo>
                    <a:pt x="920851" y="1219199"/>
                  </a:lnTo>
                  <a:lnTo>
                    <a:pt x="950188" y="1193799"/>
                  </a:lnTo>
                  <a:lnTo>
                    <a:pt x="979893" y="1155699"/>
                  </a:lnTo>
                  <a:lnTo>
                    <a:pt x="1009992" y="1130299"/>
                  </a:lnTo>
                  <a:lnTo>
                    <a:pt x="1040460" y="1092199"/>
                  </a:lnTo>
                  <a:lnTo>
                    <a:pt x="1071308" y="1066799"/>
                  </a:lnTo>
                  <a:lnTo>
                    <a:pt x="1102512" y="1028699"/>
                  </a:lnTo>
                  <a:lnTo>
                    <a:pt x="1166037" y="977899"/>
                  </a:lnTo>
                  <a:lnTo>
                    <a:pt x="1198333" y="939799"/>
                  </a:lnTo>
                  <a:lnTo>
                    <a:pt x="1264005" y="888999"/>
                  </a:lnTo>
                  <a:lnTo>
                    <a:pt x="1297355" y="850899"/>
                  </a:lnTo>
                  <a:lnTo>
                    <a:pt x="1331061" y="825499"/>
                  </a:lnTo>
                  <a:lnTo>
                    <a:pt x="1399489" y="774699"/>
                  </a:lnTo>
                  <a:lnTo>
                    <a:pt x="1469250" y="723899"/>
                  </a:lnTo>
                  <a:lnTo>
                    <a:pt x="1576324" y="647699"/>
                  </a:lnTo>
                  <a:lnTo>
                    <a:pt x="1686255" y="571499"/>
                  </a:lnTo>
                  <a:lnTo>
                    <a:pt x="1798929" y="495299"/>
                  </a:lnTo>
                  <a:lnTo>
                    <a:pt x="1837080" y="482599"/>
                  </a:lnTo>
                  <a:lnTo>
                    <a:pt x="1914258" y="431799"/>
                  </a:lnTo>
                  <a:lnTo>
                    <a:pt x="1953272" y="419099"/>
                  </a:lnTo>
                  <a:lnTo>
                    <a:pt x="2032139" y="368299"/>
                  </a:lnTo>
                  <a:lnTo>
                    <a:pt x="2071979" y="355599"/>
                  </a:lnTo>
                  <a:lnTo>
                    <a:pt x="2112098" y="330199"/>
                  </a:lnTo>
                  <a:lnTo>
                    <a:pt x="2193112" y="304799"/>
                  </a:lnTo>
                  <a:lnTo>
                    <a:pt x="2234018" y="279399"/>
                  </a:lnTo>
                  <a:lnTo>
                    <a:pt x="2275166" y="266699"/>
                  </a:lnTo>
                  <a:lnTo>
                    <a:pt x="2316568" y="241299"/>
                  </a:lnTo>
                  <a:lnTo>
                    <a:pt x="2527249" y="177799"/>
                  </a:lnTo>
                  <a:lnTo>
                    <a:pt x="2570086" y="152399"/>
                  </a:lnTo>
                  <a:lnTo>
                    <a:pt x="2699956" y="114299"/>
                  </a:lnTo>
                  <a:lnTo>
                    <a:pt x="2746070" y="114299"/>
                  </a:lnTo>
                  <a:lnTo>
                    <a:pt x="2702407" y="126999"/>
                  </a:lnTo>
                  <a:lnTo>
                    <a:pt x="2659011" y="139699"/>
                  </a:lnTo>
                  <a:lnTo>
                    <a:pt x="2615844" y="152399"/>
                  </a:lnTo>
                  <a:lnTo>
                    <a:pt x="2572893" y="165099"/>
                  </a:lnTo>
                  <a:lnTo>
                    <a:pt x="2530157" y="177799"/>
                  </a:lnTo>
                  <a:lnTo>
                    <a:pt x="2487663" y="190499"/>
                  </a:lnTo>
                  <a:lnTo>
                    <a:pt x="2445397" y="203199"/>
                  </a:lnTo>
                  <a:lnTo>
                    <a:pt x="2403373" y="228599"/>
                  </a:lnTo>
                  <a:lnTo>
                    <a:pt x="2361590" y="241299"/>
                  </a:lnTo>
                  <a:lnTo>
                    <a:pt x="2320035" y="253999"/>
                  </a:lnTo>
                  <a:lnTo>
                    <a:pt x="2278748" y="266699"/>
                  </a:lnTo>
                  <a:lnTo>
                    <a:pt x="2237701" y="292099"/>
                  </a:lnTo>
                  <a:lnTo>
                    <a:pt x="2196909" y="304799"/>
                  </a:lnTo>
                  <a:lnTo>
                    <a:pt x="2156371" y="330199"/>
                  </a:lnTo>
                  <a:lnTo>
                    <a:pt x="2116099" y="342899"/>
                  </a:lnTo>
                  <a:lnTo>
                    <a:pt x="2076094" y="368299"/>
                  </a:lnTo>
                  <a:lnTo>
                    <a:pt x="2036343" y="380999"/>
                  </a:lnTo>
                  <a:lnTo>
                    <a:pt x="1996884" y="406399"/>
                  </a:lnTo>
                  <a:lnTo>
                    <a:pt x="1957692" y="419099"/>
                  </a:lnTo>
                  <a:lnTo>
                    <a:pt x="1918779" y="444499"/>
                  </a:lnTo>
                  <a:lnTo>
                    <a:pt x="1880146" y="469899"/>
                  </a:lnTo>
                  <a:lnTo>
                    <a:pt x="1841804" y="482599"/>
                  </a:lnTo>
                  <a:lnTo>
                    <a:pt x="1803755" y="507999"/>
                  </a:lnTo>
                  <a:lnTo>
                    <a:pt x="1765998" y="533399"/>
                  </a:lnTo>
                  <a:lnTo>
                    <a:pt x="1728533" y="558799"/>
                  </a:lnTo>
                  <a:lnTo>
                    <a:pt x="1691373" y="584199"/>
                  </a:lnTo>
                  <a:lnTo>
                    <a:pt x="1654517" y="596899"/>
                  </a:lnTo>
                  <a:lnTo>
                    <a:pt x="1617967" y="622299"/>
                  </a:lnTo>
                  <a:lnTo>
                    <a:pt x="1581734" y="647699"/>
                  </a:lnTo>
                  <a:lnTo>
                    <a:pt x="1545805" y="673099"/>
                  </a:lnTo>
                  <a:lnTo>
                    <a:pt x="1510207" y="698499"/>
                  </a:lnTo>
                  <a:lnTo>
                    <a:pt x="1474927" y="723899"/>
                  </a:lnTo>
                  <a:lnTo>
                    <a:pt x="1439976" y="749299"/>
                  </a:lnTo>
                  <a:lnTo>
                    <a:pt x="1405356" y="787399"/>
                  </a:lnTo>
                  <a:lnTo>
                    <a:pt x="1371053" y="812799"/>
                  </a:lnTo>
                  <a:lnTo>
                    <a:pt x="1337106" y="838199"/>
                  </a:lnTo>
                  <a:lnTo>
                    <a:pt x="1303489" y="863599"/>
                  </a:lnTo>
                  <a:lnTo>
                    <a:pt x="1270215" y="888999"/>
                  </a:lnTo>
                  <a:lnTo>
                    <a:pt x="1237297" y="927099"/>
                  </a:lnTo>
                  <a:lnTo>
                    <a:pt x="1204722" y="952499"/>
                  </a:lnTo>
                  <a:lnTo>
                    <a:pt x="1172502" y="977899"/>
                  </a:lnTo>
                  <a:lnTo>
                    <a:pt x="1140650" y="1015999"/>
                  </a:lnTo>
                  <a:lnTo>
                    <a:pt x="1109154" y="1041399"/>
                  </a:lnTo>
                  <a:lnTo>
                    <a:pt x="1078014" y="1066799"/>
                  </a:lnTo>
                  <a:lnTo>
                    <a:pt x="1047254" y="1104899"/>
                  </a:lnTo>
                  <a:lnTo>
                    <a:pt x="1016863" y="1130299"/>
                  </a:lnTo>
                  <a:lnTo>
                    <a:pt x="986853" y="1168399"/>
                  </a:lnTo>
                  <a:lnTo>
                    <a:pt x="957211" y="1193799"/>
                  </a:lnTo>
                  <a:lnTo>
                    <a:pt x="927963" y="1231899"/>
                  </a:lnTo>
                  <a:lnTo>
                    <a:pt x="899096" y="1269999"/>
                  </a:lnTo>
                  <a:lnTo>
                    <a:pt x="870623" y="1295399"/>
                  </a:lnTo>
                  <a:lnTo>
                    <a:pt x="842543" y="1333499"/>
                  </a:lnTo>
                  <a:lnTo>
                    <a:pt x="814857" y="1358899"/>
                  </a:lnTo>
                  <a:lnTo>
                    <a:pt x="787577" y="1396999"/>
                  </a:lnTo>
                  <a:lnTo>
                    <a:pt x="760704" y="1435099"/>
                  </a:lnTo>
                  <a:lnTo>
                    <a:pt x="734237" y="1473199"/>
                  </a:lnTo>
                  <a:lnTo>
                    <a:pt x="708177" y="1498599"/>
                  </a:lnTo>
                  <a:lnTo>
                    <a:pt x="682536" y="1536699"/>
                  </a:lnTo>
                  <a:lnTo>
                    <a:pt x="657313" y="1574799"/>
                  </a:lnTo>
                  <a:lnTo>
                    <a:pt x="632523" y="1612899"/>
                  </a:lnTo>
                  <a:lnTo>
                    <a:pt x="608139" y="1650999"/>
                  </a:lnTo>
                  <a:lnTo>
                    <a:pt x="584200" y="1689099"/>
                  </a:lnTo>
                  <a:lnTo>
                    <a:pt x="560692" y="1727199"/>
                  </a:lnTo>
                  <a:lnTo>
                    <a:pt x="537616" y="1765299"/>
                  </a:lnTo>
                  <a:lnTo>
                    <a:pt x="514985" y="1803399"/>
                  </a:lnTo>
                  <a:lnTo>
                    <a:pt x="492798" y="1841499"/>
                  </a:lnTo>
                  <a:lnTo>
                    <a:pt x="471055" y="1879599"/>
                  </a:lnTo>
                  <a:lnTo>
                    <a:pt x="449770" y="1917699"/>
                  </a:lnTo>
                  <a:lnTo>
                    <a:pt x="428942" y="1955799"/>
                  </a:lnTo>
                  <a:lnTo>
                    <a:pt x="408559" y="1993899"/>
                  </a:lnTo>
                  <a:lnTo>
                    <a:pt x="388645" y="2031999"/>
                  </a:lnTo>
                  <a:lnTo>
                    <a:pt x="369201" y="2070099"/>
                  </a:lnTo>
                  <a:lnTo>
                    <a:pt x="350227" y="2108199"/>
                  </a:lnTo>
                  <a:lnTo>
                    <a:pt x="331724" y="2146299"/>
                  </a:lnTo>
                  <a:lnTo>
                    <a:pt x="313689" y="2184399"/>
                  </a:lnTo>
                  <a:lnTo>
                    <a:pt x="296138" y="2235199"/>
                  </a:lnTo>
                  <a:lnTo>
                    <a:pt x="279082" y="2273299"/>
                  </a:lnTo>
                  <a:lnTo>
                    <a:pt x="262496" y="2311399"/>
                  </a:lnTo>
                  <a:lnTo>
                    <a:pt x="246418" y="2349499"/>
                  </a:lnTo>
                  <a:lnTo>
                    <a:pt x="230822" y="2400299"/>
                  </a:lnTo>
                  <a:lnTo>
                    <a:pt x="215722" y="2438399"/>
                  </a:lnTo>
                  <a:lnTo>
                    <a:pt x="201129" y="2476499"/>
                  </a:lnTo>
                  <a:lnTo>
                    <a:pt x="187045" y="2527299"/>
                  </a:lnTo>
                  <a:lnTo>
                    <a:pt x="173469" y="2565399"/>
                  </a:lnTo>
                  <a:lnTo>
                    <a:pt x="160400" y="2603499"/>
                  </a:lnTo>
                  <a:lnTo>
                    <a:pt x="147840" y="2654299"/>
                  </a:lnTo>
                  <a:lnTo>
                    <a:pt x="135813" y="2692399"/>
                  </a:lnTo>
                  <a:lnTo>
                    <a:pt x="124307" y="2743199"/>
                  </a:lnTo>
                  <a:lnTo>
                    <a:pt x="113322" y="2781299"/>
                  </a:lnTo>
                  <a:lnTo>
                    <a:pt x="102870" y="2832100"/>
                  </a:lnTo>
                  <a:lnTo>
                    <a:pt x="92951" y="2870200"/>
                  </a:lnTo>
                  <a:lnTo>
                    <a:pt x="88188" y="2895600"/>
                  </a:lnTo>
                  <a:lnTo>
                    <a:pt x="83565" y="2921000"/>
                  </a:lnTo>
                  <a:lnTo>
                    <a:pt x="79082" y="2933700"/>
                  </a:lnTo>
                  <a:lnTo>
                    <a:pt x="74726" y="2959100"/>
                  </a:lnTo>
                  <a:lnTo>
                    <a:pt x="70510" y="2984500"/>
                  </a:lnTo>
                  <a:lnTo>
                    <a:pt x="66433" y="3009900"/>
                  </a:lnTo>
                  <a:lnTo>
                    <a:pt x="62484" y="3022600"/>
                  </a:lnTo>
                  <a:lnTo>
                    <a:pt x="58686" y="3048000"/>
                  </a:lnTo>
                  <a:lnTo>
                    <a:pt x="55016" y="3073400"/>
                  </a:lnTo>
                  <a:lnTo>
                    <a:pt x="51485" y="3098800"/>
                  </a:lnTo>
                  <a:lnTo>
                    <a:pt x="48094" y="3124200"/>
                  </a:lnTo>
                  <a:lnTo>
                    <a:pt x="44843" y="3136900"/>
                  </a:lnTo>
                  <a:lnTo>
                    <a:pt x="41732" y="3162300"/>
                  </a:lnTo>
                  <a:lnTo>
                    <a:pt x="38760" y="3187700"/>
                  </a:lnTo>
                  <a:lnTo>
                    <a:pt x="35928" y="3213100"/>
                  </a:lnTo>
                  <a:lnTo>
                    <a:pt x="33235" y="3238500"/>
                  </a:lnTo>
                  <a:lnTo>
                    <a:pt x="30695" y="3251200"/>
                  </a:lnTo>
                  <a:lnTo>
                    <a:pt x="28282" y="3276600"/>
                  </a:lnTo>
                  <a:lnTo>
                    <a:pt x="26022" y="3302000"/>
                  </a:lnTo>
                  <a:lnTo>
                    <a:pt x="23901" y="3327400"/>
                  </a:lnTo>
                  <a:lnTo>
                    <a:pt x="21920" y="3352800"/>
                  </a:lnTo>
                  <a:lnTo>
                    <a:pt x="20091" y="3365500"/>
                  </a:lnTo>
                  <a:lnTo>
                    <a:pt x="18389" y="3390900"/>
                  </a:lnTo>
                  <a:lnTo>
                    <a:pt x="16852" y="3416300"/>
                  </a:lnTo>
                  <a:lnTo>
                    <a:pt x="15455" y="3441700"/>
                  </a:lnTo>
                  <a:lnTo>
                    <a:pt x="14198" y="3467100"/>
                  </a:lnTo>
                  <a:lnTo>
                    <a:pt x="13081" y="3492500"/>
                  </a:lnTo>
                  <a:lnTo>
                    <a:pt x="12128" y="3505200"/>
                  </a:lnTo>
                  <a:lnTo>
                    <a:pt x="11302" y="3530600"/>
                  </a:lnTo>
                  <a:lnTo>
                    <a:pt x="10642" y="3556000"/>
                  </a:lnTo>
                  <a:lnTo>
                    <a:pt x="10121" y="3581400"/>
                  </a:lnTo>
                  <a:lnTo>
                    <a:pt x="9740" y="3606800"/>
                  </a:lnTo>
                  <a:lnTo>
                    <a:pt x="9525" y="3632200"/>
                  </a:lnTo>
                  <a:lnTo>
                    <a:pt x="9525" y="3670300"/>
                  </a:lnTo>
                  <a:lnTo>
                    <a:pt x="9753" y="3695700"/>
                  </a:lnTo>
                  <a:lnTo>
                    <a:pt x="10642" y="3746500"/>
                  </a:lnTo>
                  <a:lnTo>
                    <a:pt x="12128" y="3797300"/>
                  </a:lnTo>
                  <a:lnTo>
                    <a:pt x="13093" y="3810000"/>
                  </a:lnTo>
                  <a:lnTo>
                    <a:pt x="14198" y="3835400"/>
                  </a:lnTo>
                  <a:lnTo>
                    <a:pt x="15455" y="3860800"/>
                  </a:lnTo>
                  <a:lnTo>
                    <a:pt x="16852" y="3886200"/>
                  </a:lnTo>
                  <a:lnTo>
                    <a:pt x="18402" y="3911600"/>
                  </a:lnTo>
                  <a:lnTo>
                    <a:pt x="20091" y="3937000"/>
                  </a:lnTo>
                  <a:lnTo>
                    <a:pt x="21920" y="3949700"/>
                  </a:lnTo>
                  <a:lnTo>
                    <a:pt x="23901" y="3975100"/>
                  </a:lnTo>
                  <a:lnTo>
                    <a:pt x="28282" y="4025900"/>
                  </a:lnTo>
                  <a:lnTo>
                    <a:pt x="33235" y="4076700"/>
                  </a:lnTo>
                  <a:lnTo>
                    <a:pt x="35928" y="4089400"/>
                  </a:lnTo>
                  <a:lnTo>
                    <a:pt x="38760" y="4114800"/>
                  </a:lnTo>
                  <a:lnTo>
                    <a:pt x="41732" y="4140200"/>
                  </a:lnTo>
                  <a:lnTo>
                    <a:pt x="44843" y="4165600"/>
                  </a:lnTo>
                  <a:lnTo>
                    <a:pt x="48094" y="4178300"/>
                  </a:lnTo>
                  <a:lnTo>
                    <a:pt x="51485" y="4203700"/>
                  </a:lnTo>
                  <a:lnTo>
                    <a:pt x="55016" y="4229100"/>
                  </a:lnTo>
                  <a:lnTo>
                    <a:pt x="58686" y="4254500"/>
                  </a:lnTo>
                  <a:lnTo>
                    <a:pt x="62496" y="4279900"/>
                  </a:lnTo>
                  <a:lnTo>
                    <a:pt x="66433" y="4292600"/>
                  </a:lnTo>
                  <a:lnTo>
                    <a:pt x="70510" y="4318000"/>
                  </a:lnTo>
                  <a:lnTo>
                    <a:pt x="74726" y="4343400"/>
                  </a:lnTo>
                  <a:lnTo>
                    <a:pt x="79082" y="4368800"/>
                  </a:lnTo>
                  <a:lnTo>
                    <a:pt x="83578" y="4381500"/>
                  </a:lnTo>
                  <a:lnTo>
                    <a:pt x="88201" y="4406900"/>
                  </a:lnTo>
                  <a:lnTo>
                    <a:pt x="92951" y="4432300"/>
                  </a:lnTo>
                  <a:lnTo>
                    <a:pt x="102882" y="4470400"/>
                  </a:lnTo>
                  <a:lnTo>
                    <a:pt x="113334" y="4521200"/>
                  </a:lnTo>
                  <a:lnTo>
                    <a:pt x="124320" y="4559300"/>
                  </a:lnTo>
                  <a:lnTo>
                    <a:pt x="135826" y="4610100"/>
                  </a:lnTo>
                  <a:lnTo>
                    <a:pt x="147866" y="4648200"/>
                  </a:lnTo>
                  <a:lnTo>
                    <a:pt x="157469" y="4686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9679" y="2480944"/>
              <a:ext cx="106045" cy="1060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6415" y="966469"/>
              <a:ext cx="144399" cy="1441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25282" y="2468346"/>
            <a:ext cx="7509118" cy="18716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4000" spc="-5" dirty="0" err="1">
                <a:solidFill>
                  <a:srgbClr val="007B36"/>
                </a:solidFill>
                <a:latin typeface="Arial MT"/>
                <a:cs typeface="Arial MT"/>
              </a:rPr>
              <a:t>Флуоресцентний</a:t>
            </a:r>
            <a:r>
              <a:rPr lang="ru-RU" sz="4000" spc="-5" dirty="0">
                <a:solidFill>
                  <a:srgbClr val="007B36"/>
                </a:solidFill>
                <a:latin typeface="Arial MT"/>
                <a:cs typeface="Arial MT"/>
              </a:rPr>
              <a:t> </a:t>
            </a:r>
            <a:r>
              <a:rPr lang="ru-RU" sz="4000" spc="-5" dirty="0" err="1">
                <a:solidFill>
                  <a:srgbClr val="007B36"/>
                </a:solidFill>
                <a:latin typeface="Arial MT"/>
                <a:cs typeface="Arial MT"/>
              </a:rPr>
              <a:t>імуноаналізатор</a:t>
            </a:r>
            <a:r>
              <a:rPr lang="ru-RU" sz="4000" spc="-5" dirty="0">
                <a:solidFill>
                  <a:srgbClr val="007B36"/>
                </a:solidFill>
                <a:latin typeface="Arial MT"/>
                <a:cs typeface="Arial MT"/>
              </a:rPr>
              <a:t>
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8800" y="3712102"/>
            <a:ext cx="2784385" cy="13757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4654" y="818438"/>
            <a:ext cx="3453167" cy="234493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4855528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 err="1">
                <a:solidFill>
                  <a:srgbClr val="007B36"/>
                </a:solidFill>
              </a:rPr>
              <a:t>Переваги</a:t>
            </a:r>
            <a:r>
              <a:rPr lang="ru-RU" sz="1600" spc="-5" dirty="0">
                <a:solidFill>
                  <a:srgbClr val="007B36"/>
                </a:solidFill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</a:rPr>
              <a:t>комбінованого</a:t>
            </a:r>
            <a:r>
              <a:rPr lang="ru-RU" sz="1600" spc="-5" dirty="0">
                <a:solidFill>
                  <a:srgbClr val="007B36"/>
                </a:solidFill>
              </a:rPr>
              <a:t> </a:t>
            </a:r>
            <a:r>
              <a:rPr lang="ru-RU" sz="1600" spc="-5" dirty="0" err="1">
                <a:solidFill>
                  <a:srgbClr val="007B36"/>
                </a:solidFill>
              </a:rPr>
              <a:t>інструменту</a:t>
            </a:r>
            <a:r>
              <a:rPr lang="ru-RU" sz="1600" spc="-5" dirty="0">
                <a:solidFill>
                  <a:srgbClr val="007B36"/>
                </a:solidFill>
              </a:rPr>
              <a:t>
</a:t>
            </a:r>
            <a:endParaRPr sz="1600" dirty="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2400" y="2571750"/>
            <a:ext cx="5682438" cy="242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7551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ексклюзивного</a:t>
            </a:r>
            <a:r>
              <a:rPr lang="ru-RU" sz="16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16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endParaRPr lang="ru-RU" sz="1600" b="1" spc="-5" dirty="0">
              <a:solidFill>
                <a:srgbClr val="007B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17551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в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трудовитрат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 marR="2175510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 marR="2175510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інкубації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штрих-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друку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інтерфейсів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USB, RS232, </a:t>
            </a:r>
            <a:r>
              <a:rPr lang="en-US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WiFi</a:t>
            </a:r>
            <a:r>
              <a:rPr lang="en-US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мережевий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</a:t>
            </a:r>
            <a:r>
              <a:rPr lang="ru-RU"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3001" y="893532"/>
            <a:ext cx="4038599" cy="2503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9815">
              <a:spcBef>
                <a:spcPts val="100"/>
              </a:spcBef>
            </a:pP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Комбіноване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тестових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карток</a:t>
            </a:r>
            <a:r>
              <a:rPr lang="ru-RU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реагентами </a:t>
            </a:r>
            <a:r>
              <a:rPr lang="uk-UA" sz="1500" b="1" spc="-5" dirty="0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500" b="1" spc="-5" dirty="0" err="1">
                <a:solidFill>
                  <a:srgbClr val="007B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Строгий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реагенти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
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Багатий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серію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аналізів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гормони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серцево-судинні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Оснащений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кількісною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піпеткою</a:t>
            </a:r>
            <a:r>
              <a:rPr lang="ru-RU" sz="105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тести проходить </a:t>
            </a:r>
            <a:r>
              <a:rPr lang="ru-RU" sz="105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endParaRPr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FFD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284988"/>
            <a:ext cx="1808988" cy="3611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03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339983" y="1444307"/>
            <a:ext cx="4804410" cy="3695700"/>
            <a:chOff x="4339983" y="1444307"/>
            <a:chExt cx="4804410" cy="3695700"/>
          </a:xfrm>
        </p:grpSpPr>
        <p:sp>
          <p:nvSpPr>
            <p:cNvPr id="6" name="object 6"/>
            <p:cNvSpPr/>
            <p:nvPr/>
          </p:nvSpPr>
          <p:spPr>
            <a:xfrm>
              <a:off x="4339983" y="1444307"/>
              <a:ext cx="4804410" cy="3695700"/>
            </a:xfrm>
            <a:custGeom>
              <a:avLst/>
              <a:gdLst/>
              <a:ahLst/>
              <a:cxnLst/>
              <a:rect l="l" t="t" r="r" b="b"/>
              <a:pathLst>
                <a:path w="4804409" h="3695700">
                  <a:moveTo>
                    <a:pt x="3493414" y="12699"/>
                  </a:moveTo>
                  <a:lnTo>
                    <a:pt x="3330041" y="12699"/>
                  </a:lnTo>
                  <a:lnTo>
                    <a:pt x="3353206" y="0"/>
                  </a:lnTo>
                  <a:lnTo>
                    <a:pt x="3516820" y="0"/>
                  </a:lnTo>
                  <a:lnTo>
                    <a:pt x="3493414" y="12699"/>
                  </a:lnTo>
                  <a:close/>
                </a:path>
                <a:path w="4804409" h="3695700">
                  <a:moveTo>
                    <a:pt x="3985641" y="12699"/>
                  </a:moveTo>
                  <a:lnTo>
                    <a:pt x="3822268" y="12699"/>
                  </a:lnTo>
                  <a:lnTo>
                    <a:pt x="3798862" y="0"/>
                  </a:lnTo>
                  <a:lnTo>
                    <a:pt x="3962476" y="0"/>
                  </a:lnTo>
                  <a:lnTo>
                    <a:pt x="3985641" y="12699"/>
                  </a:lnTo>
                  <a:close/>
                </a:path>
                <a:path w="4804409" h="3695700">
                  <a:moveTo>
                    <a:pt x="3307816" y="25399"/>
                  </a:moveTo>
                  <a:lnTo>
                    <a:pt x="3214865" y="25399"/>
                  </a:lnTo>
                  <a:lnTo>
                    <a:pt x="3237814" y="12699"/>
                  </a:lnTo>
                  <a:lnTo>
                    <a:pt x="3330905" y="12699"/>
                  </a:lnTo>
                  <a:lnTo>
                    <a:pt x="3307816" y="25399"/>
                  </a:lnTo>
                  <a:close/>
                </a:path>
                <a:path w="4804409" h="3695700">
                  <a:moveTo>
                    <a:pt x="4100817" y="25399"/>
                  </a:moveTo>
                  <a:lnTo>
                    <a:pt x="4007866" y="25399"/>
                  </a:lnTo>
                  <a:lnTo>
                    <a:pt x="3984777" y="12699"/>
                  </a:lnTo>
                  <a:lnTo>
                    <a:pt x="4077868" y="12699"/>
                  </a:lnTo>
                  <a:lnTo>
                    <a:pt x="4100817" y="25399"/>
                  </a:lnTo>
                  <a:close/>
                </a:path>
                <a:path w="4804409" h="3695700">
                  <a:moveTo>
                    <a:pt x="3193148" y="38099"/>
                  </a:moveTo>
                  <a:lnTo>
                    <a:pt x="3123514" y="38099"/>
                  </a:lnTo>
                  <a:lnTo>
                    <a:pt x="3146285" y="25399"/>
                  </a:lnTo>
                  <a:lnTo>
                    <a:pt x="3216021" y="25399"/>
                  </a:lnTo>
                  <a:lnTo>
                    <a:pt x="3193148" y="38099"/>
                  </a:lnTo>
                  <a:close/>
                </a:path>
                <a:path w="4804409" h="3695700">
                  <a:moveTo>
                    <a:pt x="4192168" y="38099"/>
                  </a:moveTo>
                  <a:lnTo>
                    <a:pt x="4122534" y="38099"/>
                  </a:lnTo>
                  <a:lnTo>
                    <a:pt x="4099661" y="25399"/>
                  </a:lnTo>
                  <a:lnTo>
                    <a:pt x="4169397" y="25399"/>
                  </a:lnTo>
                  <a:lnTo>
                    <a:pt x="4192168" y="38099"/>
                  </a:lnTo>
                  <a:close/>
                </a:path>
                <a:path w="4804409" h="3695700">
                  <a:moveTo>
                    <a:pt x="3102203" y="50799"/>
                  </a:moveTo>
                  <a:lnTo>
                    <a:pt x="3032874" y="50799"/>
                  </a:lnTo>
                  <a:lnTo>
                    <a:pt x="3055467" y="38099"/>
                  </a:lnTo>
                  <a:lnTo>
                    <a:pt x="3124898" y="38099"/>
                  </a:lnTo>
                  <a:lnTo>
                    <a:pt x="3102203" y="50799"/>
                  </a:lnTo>
                  <a:close/>
                </a:path>
                <a:path w="4804409" h="3695700">
                  <a:moveTo>
                    <a:pt x="4282808" y="50799"/>
                  </a:moveTo>
                  <a:lnTo>
                    <a:pt x="4213479" y="50799"/>
                  </a:lnTo>
                  <a:lnTo>
                    <a:pt x="4190784" y="38099"/>
                  </a:lnTo>
                  <a:lnTo>
                    <a:pt x="4260215" y="38099"/>
                  </a:lnTo>
                  <a:lnTo>
                    <a:pt x="4282808" y="50799"/>
                  </a:lnTo>
                  <a:close/>
                </a:path>
                <a:path w="4804409" h="3695700">
                  <a:moveTo>
                    <a:pt x="3011995" y="63499"/>
                  </a:moveTo>
                  <a:lnTo>
                    <a:pt x="2965399" y="63499"/>
                  </a:lnTo>
                  <a:lnTo>
                    <a:pt x="2987840" y="50799"/>
                  </a:lnTo>
                  <a:lnTo>
                    <a:pt x="3034512" y="50799"/>
                  </a:lnTo>
                  <a:lnTo>
                    <a:pt x="3011995" y="63499"/>
                  </a:lnTo>
                  <a:close/>
                </a:path>
                <a:path w="4804409" h="3695700">
                  <a:moveTo>
                    <a:pt x="4350283" y="63499"/>
                  </a:moveTo>
                  <a:lnTo>
                    <a:pt x="4303687" y="63499"/>
                  </a:lnTo>
                  <a:lnTo>
                    <a:pt x="4281170" y="50799"/>
                  </a:lnTo>
                  <a:lnTo>
                    <a:pt x="4327842" y="50799"/>
                  </a:lnTo>
                  <a:lnTo>
                    <a:pt x="4350283" y="63499"/>
                  </a:lnTo>
                  <a:close/>
                </a:path>
                <a:path w="4804409" h="3695700">
                  <a:moveTo>
                    <a:pt x="2944837" y="76199"/>
                  </a:moveTo>
                  <a:lnTo>
                    <a:pt x="2898343" y="76199"/>
                  </a:lnTo>
                  <a:lnTo>
                    <a:pt x="2920644" y="63499"/>
                  </a:lnTo>
                  <a:lnTo>
                    <a:pt x="2967202" y="63499"/>
                  </a:lnTo>
                  <a:lnTo>
                    <a:pt x="2944837" y="76199"/>
                  </a:lnTo>
                  <a:close/>
                </a:path>
                <a:path w="4804409" h="3695700">
                  <a:moveTo>
                    <a:pt x="4417326" y="76199"/>
                  </a:moveTo>
                  <a:lnTo>
                    <a:pt x="4370844" y="76199"/>
                  </a:lnTo>
                  <a:lnTo>
                    <a:pt x="4348480" y="63499"/>
                  </a:lnTo>
                  <a:lnTo>
                    <a:pt x="4395038" y="63499"/>
                  </a:lnTo>
                  <a:lnTo>
                    <a:pt x="4417326" y="76199"/>
                  </a:lnTo>
                  <a:close/>
                </a:path>
                <a:path w="4804409" h="3695700">
                  <a:moveTo>
                    <a:pt x="2746019" y="114299"/>
                  </a:moveTo>
                  <a:lnTo>
                    <a:pt x="2743669" y="114299"/>
                  </a:lnTo>
                  <a:lnTo>
                    <a:pt x="2876092" y="76199"/>
                  </a:lnTo>
                  <a:lnTo>
                    <a:pt x="2900337" y="76199"/>
                  </a:lnTo>
                  <a:lnTo>
                    <a:pt x="2878112" y="88899"/>
                  </a:lnTo>
                  <a:lnTo>
                    <a:pt x="2833865" y="101599"/>
                  </a:lnTo>
                  <a:lnTo>
                    <a:pt x="2789897" y="101599"/>
                  </a:lnTo>
                  <a:lnTo>
                    <a:pt x="2746019" y="114299"/>
                  </a:lnTo>
                  <a:close/>
                </a:path>
                <a:path w="4804409" h="3695700">
                  <a:moveTo>
                    <a:pt x="4572012" y="114299"/>
                  </a:moveTo>
                  <a:lnTo>
                    <a:pt x="4569663" y="114299"/>
                  </a:lnTo>
                  <a:lnTo>
                    <a:pt x="4525784" y="101599"/>
                  </a:lnTo>
                  <a:lnTo>
                    <a:pt x="4481817" y="101599"/>
                  </a:lnTo>
                  <a:lnTo>
                    <a:pt x="4437532" y="88899"/>
                  </a:lnTo>
                  <a:lnTo>
                    <a:pt x="4415345" y="76199"/>
                  </a:lnTo>
                  <a:lnTo>
                    <a:pt x="4439589" y="76199"/>
                  </a:lnTo>
                  <a:lnTo>
                    <a:pt x="4572012" y="114299"/>
                  </a:lnTo>
                  <a:close/>
                </a:path>
                <a:path w="4804409" h="3695700">
                  <a:moveTo>
                    <a:pt x="9696" y="3695700"/>
                  </a:moveTo>
                  <a:lnTo>
                    <a:pt x="170" y="3695700"/>
                  </a:lnTo>
                  <a:lnTo>
                    <a:pt x="0" y="3670300"/>
                  </a:lnTo>
                  <a:lnTo>
                    <a:pt x="0" y="3632200"/>
                  </a:lnTo>
                  <a:lnTo>
                    <a:pt x="228" y="3606800"/>
                  </a:lnTo>
                  <a:lnTo>
                    <a:pt x="1117" y="3556000"/>
                  </a:lnTo>
                  <a:lnTo>
                    <a:pt x="2603" y="3505200"/>
                  </a:lnTo>
                  <a:lnTo>
                    <a:pt x="3568" y="3492500"/>
                  </a:lnTo>
                  <a:lnTo>
                    <a:pt x="4686" y="3467100"/>
                  </a:lnTo>
                  <a:lnTo>
                    <a:pt x="7340" y="3416300"/>
                  </a:lnTo>
                  <a:lnTo>
                    <a:pt x="10591" y="3365500"/>
                  </a:lnTo>
                  <a:lnTo>
                    <a:pt x="12433" y="3352800"/>
                  </a:lnTo>
                  <a:lnTo>
                    <a:pt x="14414" y="3327400"/>
                  </a:lnTo>
                  <a:lnTo>
                    <a:pt x="18808" y="3276600"/>
                  </a:lnTo>
                  <a:lnTo>
                    <a:pt x="23774" y="3225800"/>
                  </a:lnTo>
                  <a:lnTo>
                    <a:pt x="26479" y="3213100"/>
                  </a:lnTo>
                  <a:lnTo>
                    <a:pt x="29311" y="3187700"/>
                  </a:lnTo>
                  <a:lnTo>
                    <a:pt x="32296" y="3162300"/>
                  </a:lnTo>
                  <a:lnTo>
                    <a:pt x="35407" y="3136900"/>
                  </a:lnTo>
                  <a:lnTo>
                    <a:pt x="38671" y="3111500"/>
                  </a:lnTo>
                  <a:lnTo>
                    <a:pt x="42075" y="3098800"/>
                  </a:lnTo>
                  <a:lnTo>
                    <a:pt x="45605" y="3073400"/>
                  </a:lnTo>
                  <a:lnTo>
                    <a:pt x="49288" y="3048000"/>
                  </a:lnTo>
                  <a:lnTo>
                    <a:pt x="53098" y="3022600"/>
                  </a:lnTo>
                  <a:lnTo>
                    <a:pt x="57061" y="3009900"/>
                  </a:lnTo>
                  <a:lnTo>
                    <a:pt x="61150" y="2984500"/>
                  </a:lnTo>
                  <a:lnTo>
                    <a:pt x="65379" y="2959100"/>
                  </a:lnTo>
                  <a:lnTo>
                    <a:pt x="69735" y="2933700"/>
                  </a:lnTo>
                  <a:lnTo>
                    <a:pt x="74244" y="2908300"/>
                  </a:lnTo>
                  <a:lnTo>
                    <a:pt x="78879" y="2895600"/>
                  </a:lnTo>
                  <a:lnTo>
                    <a:pt x="83642" y="2870200"/>
                  </a:lnTo>
                  <a:lnTo>
                    <a:pt x="93586" y="2819400"/>
                  </a:lnTo>
                  <a:lnTo>
                    <a:pt x="104076" y="2781300"/>
                  </a:lnTo>
                  <a:lnTo>
                    <a:pt x="115087" y="2743200"/>
                  </a:lnTo>
                  <a:lnTo>
                    <a:pt x="126619" y="2692400"/>
                  </a:lnTo>
                  <a:lnTo>
                    <a:pt x="138684" y="2654300"/>
                  </a:lnTo>
                  <a:lnTo>
                    <a:pt x="151269" y="2603500"/>
                  </a:lnTo>
                  <a:lnTo>
                    <a:pt x="164376" y="2565400"/>
                  </a:lnTo>
                  <a:lnTo>
                    <a:pt x="177990" y="2527300"/>
                  </a:lnTo>
                  <a:lnTo>
                    <a:pt x="192112" y="2476500"/>
                  </a:lnTo>
                  <a:lnTo>
                    <a:pt x="206756" y="2438400"/>
                  </a:lnTo>
                  <a:lnTo>
                    <a:pt x="221881" y="2387600"/>
                  </a:lnTo>
                  <a:lnTo>
                    <a:pt x="237515" y="2349500"/>
                  </a:lnTo>
                  <a:lnTo>
                    <a:pt x="253644" y="2311400"/>
                  </a:lnTo>
                  <a:lnTo>
                    <a:pt x="270268" y="2273300"/>
                  </a:lnTo>
                  <a:lnTo>
                    <a:pt x="287388" y="2222500"/>
                  </a:lnTo>
                  <a:lnTo>
                    <a:pt x="304977" y="2184400"/>
                  </a:lnTo>
                  <a:lnTo>
                    <a:pt x="323049" y="2146300"/>
                  </a:lnTo>
                  <a:lnTo>
                    <a:pt x="341604" y="2108200"/>
                  </a:lnTo>
                  <a:lnTo>
                    <a:pt x="360641" y="2070100"/>
                  </a:lnTo>
                  <a:lnTo>
                    <a:pt x="380136" y="2032000"/>
                  </a:lnTo>
                  <a:lnTo>
                    <a:pt x="400100" y="1981200"/>
                  </a:lnTo>
                  <a:lnTo>
                    <a:pt x="420535" y="1943100"/>
                  </a:lnTo>
                  <a:lnTo>
                    <a:pt x="441413" y="1905000"/>
                  </a:lnTo>
                  <a:lnTo>
                    <a:pt x="462762" y="1866900"/>
                  </a:lnTo>
                  <a:lnTo>
                    <a:pt x="484555" y="1828800"/>
                  </a:lnTo>
                  <a:lnTo>
                    <a:pt x="506806" y="1790699"/>
                  </a:lnTo>
                  <a:lnTo>
                    <a:pt x="529501" y="1752599"/>
                  </a:lnTo>
                  <a:lnTo>
                    <a:pt x="552627" y="1714499"/>
                  </a:lnTo>
                  <a:lnTo>
                    <a:pt x="576199" y="1676399"/>
                  </a:lnTo>
                  <a:lnTo>
                    <a:pt x="600201" y="1638299"/>
                  </a:lnTo>
                  <a:lnTo>
                    <a:pt x="624636" y="1600199"/>
                  </a:lnTo>
                  <a:lnTo>
                    <a:pt x="649503" y="1574799"/>
                  </a:lnTo>
                  <a:lnTo>
                    <a:pt x="674789" y="1536699"/>
                  </a:lnTo>
                  <a:lnTo>
                    <a:pt x="700493" y="1498599"/>
                  </a:lnTo>
                  <a:lnTo>
                    <a:pt x="726630" y="1460499"/>
                  </a:lnTo>
                  <a:lnTo>
                    <a:pt x="753160" y="1422399"/>
                  </a:lnTo>
                  <a:lnTo>
                    <a:pt x="780110" y="1396999"/>
                  </a:lnTo>
                  <a:lnTo>
                    <a:pt x="807465" y="1358899"/>
                  </a:lnTo>
                  <a:lnTo>
                    <a:pt x="835215" y="1320799"/>
                  </a:lnTo>
                  <a:lnTo>
                    <a:pt x="863371" y="1295399"/>
                  </a:lnTo>
                  <a:lnTo>
                    <a:pt x="891921" y="1257299"/>
                  </a:lnTo>
                  <a:lnTo>
                    <a:pt x="920851" y="1219199"/>
                  </a:lnTo>
                  <a:lnTo>
                    <a:pt x="950188" y="1193799"/>
                  </a:lnTo>
                  <a:lnTo>
                    <a:pt x="979893" y="1155699"/>
                  </a:lnTo>
                  <a:lnTo>
                    <a:pt x="1009992" y="1130299"/>
                  </a:lnTo>
                  <a:lnTo>
                    <a:pt x="1040460" y="1092199"/>
                  </a:lnTo>
                  <a:lnTo>
                    <a:pt x="1071308" y="1066799"/>
                  </a:lnTo>
                  <a:lnTo>
                    <a:pt x="1102512" y="1028699"/>
                  </a:lnTo>
                  <a:lnTo>
                    <a:pt x="1166037" y="977899"/>
                  </a:lnTo>
                  <a:lnTo>
                    <a:pt x="1198333" y="939799"/>
                  </a:lnTo>
                  <a:lnTo>
                    <a:pt x="1264005" y="888999"/>
                  </a:lnTo>
                  <a:lnTo>
                    <a:pt x="1297355" y="850899"/>
                  </a:lnTo>
                  <a:lnTo>
                    <a:pt x="1331061" y="825499"/>
                  </a:lnTo>
                  <a:lnTo>
                    <a:pt x="1399489" y="774699"/>
                  </a:lnTo>
                  <a:lnTo>
                    <a:pt x="1469250" y="723899"/>
                  </a:lnTo>
                  <a:lnTo>
                    <a:pt x="1576324" y="647699"/>
                  </a:lnTo>
                  <a:lnTo>
                    <a:pt x="1686255" y="571499"/>
                  </a:lnTo>
                  <a:lnTo>
                    <a:pt x="1798929" y="495299"/>
                  </a:lnTo>
                  <a:lnTo>
                    <a:pt x="1837080" y="482599"/>
                  </a:lnTo>
                  <a:lnTo>
                    <a:pt x="1914258" y="431799"/>
                  </a:lnTo>
                  <a:lnTo>
                    <a:pt x="1953272" y="419099"/>
                  </a:lnTo>
                  <a:lnTo>
                    <a:pt x="2032139" y="368299"/>
                  </a:lnTo>
                  <a:lnTo>
                    <a:pt x="2071979" y="355599"/>
                  </a:lnTo>
                  <a:lnTo>
                    <a:pt x="2112098" y="330199"/>
                  </a:lnTo>
                  <a:lnTo>
                    <a:pt x="2193112" y="304799"/>
                  </a:lnTo>
                  <a:lnTo>
                    <a:pt x="2234018" y="279399"/>
                  </a:lnTo>
                  <a:lnTo>
                    <a:pt x="2275166" y="266699"/>
                  </a:lnTo>
                  <a:lnTo>
                    <a:pt x="2316568" y="241299"/>
                  </a:lnTo>
                  <a:lnTo>
                    <a:pt x="2527249" y="177799"/>
                  </a:lnTo>
                  <a:lnTo>
                    <a:pt x="2570086" y="152399"/>
                  </a:lnTo>
                  <a:lnTo>
                    <a:pt x="2699956" y="114299"/>
                  </a:lnTo>
                  <a:lnTo>
                    <a:pt x="2746070" y="114299"/>
                  </a:lnTo>
                  <a:lnTo>
                    <a:pt x="2702407" y="126999"/>
                  </a:lnTo>
                  <a:lnTo>
                    <a:pt x="2659011" y="139699"/>
                  </a:lnTo>
                  <a:lnTo>
                    <a:pt x="2615844" y="152399"/>
                  </a:lnTo>
                  <a:lnTo>
                    <a:pt x="2572893" y="165099"/>
                  </a:lnTo>
                  <a:lnTo>
                    <a:pt x="2530157" y="177799"/>
                  </a:lnTo>
                  <a:lnTo>
                    <a:pt x="2487663" y="190499"/>
                  </a:lnTo>
                  <a:lnTo>
                    <a:pt x="2445397" y="203199"/>
                  </a:lnTo>
                  <a:lnTo>
                    <a:pt x="2403373" y="228599"/>
                  </a:lnTo>
                  <a:lnTo>
                    <a:pt x="2361590" y="241299"/>
                  </a:lnTo>
                  <a:lnTo>
                    <a:pt x="2320035" y="253999"/>
                  </a:lnTo>
                  <a:lnTo>
                    <a:pt x="2278748" y="266699"/>
                  </a:lnTo>
                  <a:lnTo>
                    <a:pt x="2237701" y="292099"/>
                  </a:lnTo>
                  <a:lnTo>
                    <a:pt x="2196909" y="304799"/>
                  </a:lnTo>
                  <a:lnTo>
                    <a:pt x="2156371" y="330199"/>
                  </a:lnTo>
                  <a:lnTo>
                    <a:pt x="2116099" y="342899"/>
                  </a:lnTo>
                  <a:lnTo>
                    <a:pt x="2076094" y="368299"/>
                  </a:lnTo>
                  <a:lnTo>
                    <a:pt x="2036343" y="380999"/>
                  </a:lnTo>
                  <a:lnTo>
                    <a:pt x="1996884" y="406399"/>
                  </a:lnTo>
                  <a:lnTo>
                    <a:pt x="1957692" y="419099"/>
                  </a:lnTo>
                  <a:lnTo>
                    <a:pt x="1918779" y="444499"/>
                  </a:lnTo>
                  <a:lnTo>
                    <a:pt x="1880146" y="469899"/>
                  </a:lnTo>
                  <a:lnTo>
                    <a:pt x="1841804" y="482599"/>
                  </a:lnTo>
                  <a:lnTo>
                    <a:pt x="1803755" y="507999"/>
                  </a:lnTo>
                  <a:lnTo>
                    <a:pt x="1765998" y="533399"/>
                  </a:lnTo>
                  <a:lnTo>
                    <a:pt x="1728533" y="558799"/>
                  </a:lnTo>
                  <a:lnTo>
                    <a:pt x="1691373" y="584199"/>
                  </a:lnTo>
                  <a:lnTo>
                    <a:pt x="1654517" y="596899"/>
                  </a:lnTo>
                  <a:lnTo>
                    <a:pt x="1617967" y="622299"/>
                  </a:lnTo>
                  <a:lnTo>
                    <a:pt x="1581734" y="647699"/>
                  </a:lnTo>
                  <a:lnTo>
                    <a:pt x="1545805" y="673099"/>
                  </a:lnTo>
                  <a:lnTo>
                    <a:pt x="1510207" y="698499"/>
                  </a:lnTo>
                  <a:lnTo>
                    <a:pt x="1474927" y="723899"/>
                  </a:lnTo>
                  <a:lnTo>
                    <a:pt x="1439976" y="749299"/>
                  </a:lnTo>
                  <a:lnTo>
                    <a:pt x="1405356" y="787399"/>
                  </a:lnTo>
                  <a:lnTo>
                    <a:pt x="1371053" y="812799"/>
                  </a:lnTo>
                  <a:lnTo>
                    <a:pt x="1337106" y="838199"/>
                  </a:lnTo>
                  <a:lnTo>
                    <a:pt x="1303489" y="863599"/>
                  </a:lnTo>
                  <a:lnTo>
                    <a:pt x="1270215" y="888999"/>
                  </a:lnTo>
                  <a:lnTo>
                    <a:pt x="1237297" y="927099"/>
                  </a:lnTo>
                  <a:lnTo>
                    <a:pt x="1204722" y="952499"/>
                  </a:lnTo>
                  <a:lnTo>
                    <a:pt x="1172502" y="977899"/>
                  </a:lnTo>
                  <a:lnTo>
                    <a:pt x="1140650" y="1015999"/>
                  </a:lnTo>
                  <a:lnTo>
                    <a:pt x="1109154" y="1041399"/>
                  </a:lnTo>
                  <a:lnTo>
                    <a:pt x="1078014" y="1066799"/>
                  </a:lnTo>
                  <a:lnTo>
                    <a:pt x="1047254" y="1104899"/>
                  </a:lnTo>
                  <a:lnTo>
                    <a:pt x="1016863" y="1130299"/>
                  </a:lnTo>
                  <a:lnTo>
                    <a:pt x="986853" y="1168399"/>
                  </a:lnTo>
                  <a:lnTo>
                    <a:pt x="957211" y="1193799"/>
                  </a:lnTo>
                  <a:lnTo>
                    <a:pt x="927963" y="1231899"/>
                  </a:lnTo>
                  <a:lnTo>
                    <a:pt x="899096" y="1269999"/>
                  </a:lnTo>
                  <a:lnTo>
                    <a:pt x="870623" y="1295399"/>
                  </a:lnTo>
                  <a:lnTo>
                    <a:pt x="842543" y="1333499"/>
                  </a:lnTo>
                  <a:lnTo>
                    <a:pt x="814857" y="1358899"/>
                  </a:lnTo>
                  <a:lnTo>
                    <a:pt x="787577" y="1396999"/>
                  </a:lnTo>
                  <a:lnTo>
                    <a:pt x="760704" y="1435099"/>
                  </a:lnTo>
                  <a:lnTo>
                    <a:pt x="734237" y="1473199"/>
                  </a:lnTo>
                  <a:lnTo>
                    <a:pt x="708177" y="1498599"/>
                  </a:lnTo>
                  <a:lnTo>
                    <a:pt x="682536" y="1536699"/>
                  </a:lnTo>
                  <a:lnTo>
                    <a:pt x="657313" y="1574799"/>
                  </a:lnTo>
                  <a:lnTo>
                    <a:pt x="632523" y="1612899"/>
                  </a:lnTo>
                  <a:lnTo>
                    <a:pt x="608139" y="1650999"/>
                  </a:lnTo>
                  <a:lnTo>
                    <a:pt x="584200" y="1689099"/>
                  </a:lnTo>
                  <a:lnTo>
                    <a:pt x="560692" y="1727199"/>
                  </a:lnTo>
                  <a:lnTo>
                    <a:pt x="537616" y="1765299"/>
                  </a:lnTo>
                  <a:lnTo>
                    <a:pt x="514985" y="1803399"/>
                  </a:lnTo>
                  <a:lnTo>
                    <a:pt x="492798" y="1841500"/>
                  </a:lnTo>
                  <a:lnTo>
                    <a:pt x="471055" y="1879600"/>
                  </a:lnTo>
                  <a:lnTo>
                    <a:pt x="449770" y="1917700"/>
                  </a:lnTo>
                  <a:lnTo>
                    <a:pt x="428942" y="1955800"/>
                  </a:lnTo>
                  <a:lnTo>
                    <a:pt x="408559" y="1993900"/>
                  </a:lnTo>
                  <a:lnTo>
                    <a:pt x="388645" y="2032000"/>
                  </a:lnTo>
                  <a:lnTo>
                    <a:pt x="369201" y="2070100"/>
                  </a:lnTo>
                  <a:lnTo>
                    <a:pt x="350227" y="2108200"/>
                  </a:lnTo>
                  <a:lnTo>
                    <a:pt x="331724" y="2146300"/>
                  </a:lnTo>
                  <a:lnTo>
                    <a:pt x="313689" y="2184400"/>
                  </a:lnTo>
                  <a:lnTo>
                    <a:pt x="296138" y="2235200"/>
                  </a:lnTo>
                  <a:lnTo>
                    <a:pt x="279082" y="2273300"/>
                  </a:lnTo>
                  <a:lnTo>
                    <a:pt x="262496" y="2311400"/>
                  </a:lnTo>
                  <a:lnTo>
                    <a:pt x="246418" y="2349500"/>
                  </a:lnTo>
                  <a:lnTo>
                    <a:pt x="230822" y="2400300"/>
                  </a:lnTo>
                  <a:lnTo>
                    <a:pt x="215722" y="2438400"/>
                  </a:lnTo>
                  <a:lnTo>
                    <a:pt x="201129" y="2476500"/>
                  </a:lnTo>
                  <a:lnTo>
                    <a:pt x="187045" y="2527300"/>
                  </a:lnTo>
                  <a:lnTo>
                    <a:pt x="173469" y="2565400"/>
                  </a:lnTo>
                  <a:lnTo>
                    <a:pt x="160400" y="2603500"/>
                  </a:lnTo>
                  <a:lnTo>
                    <a:pt x="147840" y="2654300"/>
                  </a:lnTo>
                  <a:lnTo>
                    <a:pt x="135813" y="2692400"/>
                  </a:lnTo>
                  <a:lnTo>
                    <a:pt x="124307" y="2743200"/>
                  </a:lnTo>
                  <a:lnTo>
                    <a:pt x="113322" y="2781300"/>
                  </a:lnTo>
                  <a:lnTo>
                    <a:pt x="102870" y="2832100"/>
                  </a:lnTo>
                  <a:lnTo>
                    <a:pt x="92951" y="2870200"/>
                  </a:lnTo>
                  <a:lnTo>
                    <a:pt x="88188" y="2895600"/>
                  </a:lnTo>
                  <a:lnTo>
                    <a:pt x="83565" y="2921000"/>
                  </a:lnTo>
                  <a:lnTo>
                    <a:pt x="79082" y="2933700"/>
                  </a:lnTo>
                  <a:lnTo>
                    <a:pt x="74726" y="2959100"/>
                  </a:lnTo>
                  <a:lnTo>
                    <a:pt x="70510" y="2984500"/>
                  </a:lnTo>
                  <a:lnTo>
                    <a:pt x="66433" y="3009900"/>
                  </a:lnTo>
                  <a:lnTo>
                    <a:pt x="62484" y="3022600"/>
                  </a:lnTo>
                  <a:lnTo>
                    <a:pt x="58686" y="3048000"/>
                  </a:lnTo>
                  <a:lnTo>
                    <a:pt x="55016" y="3073400"/>
                  </a:lnTo>
                  <a:lnTo>
                    <a:pt x="51485" y="3098800"/>
                  </a:lnTo>
                  <a:lnTo>
                    <a:pt x="48094" y="3124200"/>
                  </a:lnTo>
                  <a:lnTo>
                    <a:pt x="44843" y="3136900"/>
                  </a:lnTo>
                  <a:lnTo>
                    <a:pt x="41732" y="3162300"/>
                  </a:lnTo>
                  <a:lnTo>
                    <a:pt x="38760" y="3187700"/>
                  </a:lnTo>
                  <a:lnTo>
                    <a:pt x="35928" y="3213100"/>
                  </a:lnTo>
                  <a:lnTo>
                    <a:pt x="33235" y="3238500"/>
                  </a:lnTo>
                  <a:lnTo>
                    <a:pt x="30695" y="3251200"/>
                  </a:lnTo>
                  <a:lnTo>
                    <a:pt x="28282" y="3276600"/>
                  </a:lnTo>
                  <a:lnTo>
                    <a:pt x="26022" y="3302000"/>
                  </a:lnTo>
                  <a:lnTo>
                    <a:pt x="23901" y="3327400"/>
                  </a:lnTo>
                  <a:lnTo>
                    <a:pt x="21920" y="3352800"/>
                  </a:lnTo>
                  <a:lnTo>
                    <a:pt x="20091" y="3365500"/>
                  </a:lnTo>
                  <a:lnTo>
                    <a:pt x="18389" y="3390900"/>
                  </a:lnTo>
                  <a:lnTo>
                    <a:pt x="16852" y="3416300"/>
                  </a:lnTo>
                  <a:lnTo>
                    <a:pt x="15455" y="3441700"/>
                  </a:lnTo>
                  <a:lnTo>
                    <a:pt x="14198" y="3467100"/>
                  </a:lnTo>
                  <a:lnTo>
                    <a:pt x="13081" y="3492500"/>
                  </a:lnTo>
                  <a:lnTo>
                    <a:pt x="12128" y="3505200"/>
                  </a:lnTo>
                  <a:lnTo>
                    <a:pt x="11302" y="3530600"/>
                  </a:lnTo>
                  <a:lnTo>
                    <a:pt x="10642" y="3556000"/>
                  </a:lnTo>
                  <a:lnTo>
                    <a:pt x="10121" y="3581400"/>
                  </a:lnTo>
                  <a:lnTo>
                    <a:pt x="9740" y="3606800"/>
                  </a:lnTo>
                  <a:lnTo>
                    <a:pt x="9525" y="3632200"/>
                  </a:lnTo>
                  <a:lnTo>
                    <a:pt x="9531" y="3670300"/>
                  </a:lnTo>
                  <a:lnTo>
                    <a:pt x="9696" y="3695700"/>
                  </a:lnTo>
                  <a:close/>
                </a:path>
                <a:path w="4804409" h="3695700">
                  <a:moveTo>
                    <a:pt x="4788433" y="177799"/>
                  </a:moveTo>
                  <a:lnTo>
                    <a:pt x="4785512" y="177799"/>
                  </a:lnTo>
                  <a:lnTo>
                    <a:pt x="4742738" y="165099"/>
                  </a:lnTo>
                  <a:lnTo>
                    <a:pt x="4699787" y="152399"/>
                  </a:lnTo>
                  <a:lnTo>
                    <a:pt x="4656607" y="139699"/>
                  </a:lnTo>
                  <a:lnTo>
                    <a:pt x="4613211" y="126999"/>
                  </a:lnTo>
                  <a:lnTo>
                    <a:pt x="4569599" y="114299"/>
                  </a:lnTo>
                  <a:lnTo>
                    <a:pt x="4615726" y="114299"/>
                  </a:lnTo>
                  <a:lnTo>
                    <a:pt x="4745596" y="152399"/>
                  </a:lnTo>
                  <a:lnTo>
                    <a:pt x="4788433" y="177799"/>
                  </a:lnTo>
                  <a:close/>
                </a:path>
                <a:path w="4804409" h="3695700">
                  <a:moveTo>
                    <a:pt x="4804016" y="190499"/>
                  </a:moveTo>
                  <a:lnTo>
                    <a:pt x="4785461" y="177799"/>
                  </a:lnTo>
                  <a:lnTo>
                    <a:pt x="4804016" y="177799"/>
                  </a:lnTo>
                  <a:lnTo>
                    <a:pt x="4804016" y="190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9723" y="3471544"/>
              <a:ext cx="106425" cy="1060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6459" y="1957069"/>
              <a:ext cx="144779" cy="14414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1025282" y="2468346"/>
            <a:ext cx="7432917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pc="-5" dirty="0" err="1">
                <a:latin typeface="Arial MT"/>
                <a:cs typeface="Arial MT"/>
              </a:rPr>
              <a:t>Т</a:t>
            </a:r>
            <a:r>
              <a:rPr lang="ru-RU" sz="4000" spc="-5" dirty="0" err="1">
                <a:solidFill>
                  <a:srgbClr val="007B36"/>
                </a:solidFill>
                <a:latin typeface="Arial MT"/>
                <a:cs typeface="Arial MT"/>
              </a:rPr>
              <a:t>ехнологічена</a:t>
            </a:r>
            <a:r>
              <a:rPr lang="ru-RU" sz="4000" spc="-5" dirty="0">
                <a:solidFill>
                  <a:srgbClr val="007B36"/>
                </a:solidFill>
                <a:latin typeface="Arial MT"/>
                <a:cs typeface="Arial MT"/>
              </a:rPr>
              <a:t> платформа </a:t>
            </a:r>
            <a:r>
              <a:rPr lang="ru-RU" sz="4000" spc="-5" dirty="0" err="1">
                <a:solidFill>
                  <a:srgbClr val="007B36"/>
                </a:solidFill>
                <a:latin typeface="Arial MT"/>
                <a:cs typeface="Arial MT"/>
              </a:rPr>
              <a:t>реагентів</a:t>
            </a:r>
            <a:endParaRPr spc="-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93691" y="0"/>
            <a:ext cx="4750435" cy="5143500"/>
          </a:xfrm>
          <a:custGeom>
            <a:avLst/>
            <a:gdLst/>
            <a:ahLst/>
            <a:cxnLst/>
            <a:rect l="l" t="t" r="r" b="b"/>
            <a:pathLst>
              <a:path w="4750434" h="5143500">
                <a:moveTo>
                  <a:pt x="4750308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750308" y="0"/>
                </a:lnTo>
                <a:lnTo>
                  <a:pt x="4750308" y="51435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23409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20" dirty="0">
                <a:solidFill>
                  <a:srgbClr val="007B36"/>
                </a:solidFill>
              </a:rPr>
              <a:t>Технический метод</a:t>
            </a:r>
            <a:endParaRPr sz="1600" dirty="0"/>
          </a:p>
        </p:txBody>
      </p:sp>
      <p:sp>
        <p:nvSpPr>
          <p:cNvPr id="4" name="object 4"/>
          <p:cNvSpPr txBox="1"/>
          <p:nvPr/>
        </p:nvSpPr>
        <p:spPr>
          <a:xfrm>
            <a:off x="4780791" y="103706"/>
            <a:ext cx="4642103" cy="2451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85925" algn="just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Рідкоземельна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нанофлуоресцентна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імунохроматографія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</a:p>
          <a:p>
            <a:pPr marL="12700" marR="1685925" algn="just">
              <a:lnSpc>
                <a:spcPct val="100000"/>
              </a:lnSpc>
              <a:spcBef>
                <a:spcPts val="100"/>
              </a:spcBef>
            </a:pP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Експрес-імунохроматографічний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з 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флуоресцентних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наночастинок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рідкоземельних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маркерів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твердофазним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імуноаналізом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У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імунохроматографічним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з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колоїдного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золота,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імунохроматографічний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метод,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чутливіше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Імунохроматографія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імуновиявлення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заснована на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хроматографії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імунній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антиген-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антитіло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0" y="2628604"/>
            <a:ext cx="4486910" cy="2111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Теорія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330"/>
              </a:spcBef>
            </a:pPr>
            <a:r>
              <a:rPr lang="ru-RU" sz="800" dirty="0">
                <a:latin typeface="Arial MT"/>
                <a:cs typeface="Arial MT"/>
              </a:rPr>
              <a:t>На </a:t>
            </a:r>
            <a:r>
              <a:rPr lang="ru-RU" sz="800" dirty="0" err="1">
                <a:latin typeface="Arial MT"/>
                <a:cs typeface="Arial MT"/>
              </a:rPr>
              <a:t>нітроцелюлозній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мембрані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відкладається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лінія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детектування</a:t>
            </a:r>
            <a:r>
              <a:rPr lang="ru-RU" sz="800" dirty="0">
                <a:latin typeface="Arial MT"/>
                <a:cs typeface="Arial MT"/>
              </a:rPr>
              <a:t> і </a:t>
            </a:r>
            <a:r>
              <a:rPr lang="ru-RU" sz="800" dirty="0" err="1">
                <a:latin typeface="Arial MT"/>
                <a:cs typeface="Arial MT"/>
              </a:rPr>
              <a:t>лінія</a:t>
            </a:r>
            <a:r>
              <a:rPr lang="ru-RU" sz="800" dirty="0">
                <a:latin typeface="Arial MT"/>
                <a:cs typeface="Arial MT"/>
              </a:rPr>
              <a:t> контролю </a:t>
            </a:r>
            <a:r>
              <a:rPr lang="ru-RU" sz="800" dirty="0" err="1">
                <a:latin typeface="Arial MT"/>
                <a:cs typeface="Arial MT"/>
              </a:rPr>
              <a:t>якості</a:t>
            </a:r>
            <a:r>
              <a:rPr lang="ru-RU" sz="800" dirty="0">
                <a:latin typeface="Arial MT"/>
                <a:cs typeface="Arial MT"/>
              </a:rPr>
              <a:t>, а на </a:t>
            </a:r>
            <a:r>
              <a:rPr lang="ru-RU" sz="800" dirty="0" err="1">
                <a:latin typeface="Arial MT"/>
                <a:cs typeface="Arial MT"/>
              </a:rPr>
              <a:t>лінії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виявлення</a:t>
            </a:r>
            <a:r>
              <a:rPr lang="ru-RU" sz="800" dirty="0">
                <a:latin typeface="Arial MT"/>
                <a:cs typeface="Arial MT"/>
              </a:rPr>
              <a:t> - </a:t>
            </a:r>
            <a:r>
              <a:rPr lang="ru-RU" sz="800" dirty="0" err="1">
                <a:latin typeface="Arial MT"/>
                <a:cs typeface="Arial MT"/>
              </a:rPr>
              <a:t>антитіло</a:t>
            </a:r>
            <a:r>
              <a:rPr lang="ru-RU" sz="800" dirty="0">
                <a:latin typeface="Arial MT"/>
                <a:cs typeface="Arial MT"/>
              </a:rPr>
              <a:t> а, яке </a:t>
            </a:r>
            <a:r>
              <a:rPr lang="ru-RU" sz="800" dirty="0" err="1">
                <a:latin typeface="Arial MT"/>
                <a:cs typeface="Arial MT"/>
              </a:rPr>
              <a:t>специфічно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розпізнає</a:t>
            </a:r>
            <a:r>
              <a:rPr lang="ru-RU" sz="800" dirty="0">
                <a:latin typeface="Arial MT"/>
                <a:cs typeface="Arial MT"/>
              </a:rPr>
              <a:t> антиген. На </a:t>
            </a:r>
            <a:r>
              <a:rPr lang="ru-RU" sz="800" dirty="0" err="1">
                <a:latin typeface="Arial MT"/>
                <a:cs typeface="Arial MT"/>
              </a:rPr>
              <a:t>зв'язувальну</a:t>
            </a:r>
            <a:r>
              <a:rPr lang="ru-RU" sz="800" dirty="0">
                <a:latin typeface="Arial MT"/>
                <a:cs typeface="Arial MT"/>
              </a:rPr>
              <a:t> подушечку наноситься </a:t>
            </a:r>
            <a:r>
              <a:rPr lang="ru-RU" sz="800" dirty="0" err="1">
                <a:latin typeface="Arial MT"/>
                <a:cs typeface="Arial MT"/>
              </a:rPr>
              <a:t>ще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одне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флуоресцентне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антитіло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en-US" sz="800" dirty="0">
                <a:latin typeface="Arial MT"/>
                <a:cs typeface="Arial MT"/>
              </a:rPr>
              <a:t>b, </a:t>
            </a:r>
            <a:r>
              <a:rPr lang="ru-RU" sz="800" dirty="0" err="1">
                <a:latin typeface="Arial MT"/>
                <a:cs typeface="Arial MT"/>
              </a:rPr>
              <a:t>мічине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наноматеріалом</a:t>
            </a:r>
            <a:r>
              <a:rPr lang="ru-RU" sz="800" dirty="0">
                <a:latin typeface="Arial MT"/>
                <a:cs typeface="Arial MT"/>
              </a:rPr>
              <a:t>, </a:t>
            </a:r>
            <a:r>
              <a:rPr lang="ru-RU" sz="800" dirty="0" err="1">
                <a:latin typeface="Arial MT"/>
                <a:cs typeface="Arial MT"/>
              </a:rPr>
              <a:t>здатним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специфічно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розпізнавати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аналіт</a:t>
            </a:r>
            <a:r>
              <a:rPr lang="ru-RU" sz="800" dirty="0">
                <a:latin typeface="Arial MT"/>
                <a:cs typeface="Arial MT"/>
              </a:rPr>
              <a:t>. </a:t>
            </a:r>
            <a:r>
              <a:rPr lang="ru-RU" sz="800" dirty="0" err="1">
                <a:latin typeface="Arial MT"/>
                <a:cs typeface="Arial MT"/>
              </a:rPr>
              <a:t>Аналіт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en-US" sz="800" dirty="0">
                <a:latin typeface="Arial MT"/>
                <a:cs typeface="Arial MT"/>
              </a:rPr>
              <a:t>b </a:t>
            </a:r>
            <a:r>
              <a:rPr lang="ru-RU" sz="800" dirty="0">
                <a:latin typeface="Arial MT"/>
                <a:cs typeface="Arial MT"/>
              </a:rPr>
              <a:t>у </a:t>
            </a:r>
            <a:r>
              <a:rPr lang="ru-RU" sz="800" dirty="0" err="1">
                <a:latin typeface="Arial MT"/>
                <a:cs typeface="Arial MT"/>
              </a:rPr>
              <a:t>зразку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спочатку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поєднується</a:t>
            </a:r>
            <a:r>
              <a:rPr lang="ru-RU" sz="800" dirty="0">
                <a:latin typeface="Arial MT"/>
                <a:cs typeface="Arial MT"/>
              </a:rPr>
              <a:t> з </a:t>
            </a:r>
            <a:r>
              <a:rPr lang="ru-RU" sz="800" dirty="0" err="1">
                <a:latin typeface="Arial MT"/>
                <a:cs typeface="Arial MT"/>
              </a:rPr>
              <a:t>антитілом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en-US" sz="800" dirty="0">
                <a:latin typeface="Arial MT"/>
                <a:cs typeface="Arial MT"/>
              </a:rPr>
              <a:t>b, </a:t>
            </a:r>
            <a:r>
              <a:rPr lang="ru-RU" sz="800" dirty="0" err="1">
                <a:latin typeface="Arial MT"/>
                <a:cs typeface="Arial MT"/>
              </a:rPr>
              <a:t>міченим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наноматеріалом</a:t>
            </a:r>
            <a:r>
              <a:rPr lang="ru-RU" sz="800" dirty="0">
                <a:latin typeface="Arial MT"/>
                <a:cs typeface="Arial MT"/>
              </a:rPr>
              <a:t>, </a:t>
            </a:r>
            <a:r>
              <a:rPr lang="ru-RU" sz="800" dirty="0" err="1">
                <a:latin typeface="Arial MT"/>
                <a:cs typeface="Arial MT"/>
              </a:rPr>
              <a:t>щоб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утворити</a:t>
            </a:r>
            <a:r>
              <a:rPr lang="ru-RU" sz="800" dirty="0">
                <a:latin typeface="Arial MT"/>
                <a:cs typeface="Arial MT"/>
              </a:rPr>
              <a:t> комплекс, а </a:t>
            </a:r>
            <a:r>
              <a:rPr lang="ru-RU" sz="800" dirty="0" err="1">
                <a:latin typeface="Arial MT"/>
                <a:cs typeface="Arial MT"/>
              </a:rPr>
              <a:t>потім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хроматографується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вгору</a:t>
            </a:r>
            <a:r>
              <a:rPr lang="ru-RU" sz="800" dirty="0">
                <a:latin typeface="Arial MT"/>
                <a:cs typeface="Arial MT"/>
              </a:rPr>
              <a:t>, комплекс </a:t>
            </a:r>
            <a:r>
              <a:rPr lang="ru-RU" sz="800" dirty="0" err="1">
                <a:latin typeface="Arial MT"/>
                <a:cs typeface="Arial MT"/>
              </a:rPr>
              <a:t>з'єднується</a:t>
            </a:r>
            <a:r>
              <a:rPr lang="ru-RU" sz="800" dirty="0">
                <a:latin typeface="Arial MT"/>
                <a:cs typeface="Arial MT"/>
              </a:rPr>
              <a:t> з </a:t>
            </a:r>
            <a:r>
              <a:rPr lang="ru-RU" sz="800" dirty="0" err="1">
                <a:latin typeface="Arial MT"/>
                <a:cs typeface="Arial MT"/>
              </a:rPr>
              <a:t>антитілом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en-US" sz="800" dirty="0">
                <a:latin typeface="Arial MT"/>
                <a:cs typeface="Arial MT"/>
              </a:rPr>
              <a:t>a </a:t>
            </a:r>
            <a:r>
              <a:rPr lang="ru-RU" sz="800" dirty="0">
                <a:latin typeface="Arial MT"/>
                <a:cs typeface="Arial MT"/>
              </a:rPr>
              <a:t>на </a:t>
            </a:r>
            <a:r>
              <a:rPr lang="ru-RU" sz="800" dirty="0" err="1">
                <a:latin typeface="Arial MT"/>
                <a:cs typeface="Arial MT"/>
              </a:rPr>
              <a:t>лінії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виявлення</a:t>
            </a:r>
            <a:r>
              <a:rPr lang="ru-RU" sz="800" dirty="0">
                <a:latin typeface="Arial MT"/>
                <a:cs typeface="Arial MT"/>
              </a:rPr>
              <a:t>, </a:t>
            </a:r>
            <a:r>
              <a:rPr lang="ru-RU" sz="800" dirty="0" err="1">
                <a:latin typeface="Arial MT"/>
                <a:cs typeface="Arial MT"/>
              </a:rPr>
              <a:t>утворюючи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сендвіч</a:t>
            </a:r>
            <a:r>
              <a:rPr lang="ru-RU" sz="800" dirty="0">
                <a:latin typeface="Arial MT"/>
                <a:cs typeface="Arial MT"/>
              </a:rPr>
              <a:t>-структуру, при </a:t>
            </a:r>
            <a:r>
              <a:rPr lang="ru-RU" sz="800" dirty="0" err="1">
                <a:latin typeface="Arial MT"/>
                <a:cs typeface="Arial MT"/>
              </a:rPr>
              <a:t>опроміненні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світлом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збудження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наноматеріал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випромінює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флуоресцентний</a:t>
            </a:r>
            <a:r>
              <a:rPr lang="ru-RU" sz="800" dirty="0">
                <a:latin typeface="Arial MT"/>
                <a:cs typeface="Arial MT"/>
              </a:rPr>
              <a:t> сигнал, а сила сигналу позитивно </a:t>
            </a:r>
            <a:r>
              <a:rPr lang="ru-RU" sz="800" dirty="0" err="1">
                <a:latin typeface="Arial MT"/>
                <a:cs typeface="Arial MT"/>
              </a:rPr>
              <a:t>корелює</a:t>
            </a:r>
            <a:r>
              <a:rPr lang="ru-RU" sz="800" dirty="0">
                <a:latin typeface="Arial MT"/>
                <a:cs typeface="Arial MT"/>
              </a:rPr>
              <a:t> з </a:t>
            </a:r>
            <a:r>
              <a:rPr lang="ru-RU" sz="800" dirty="0" err="1">
                <a:latin typeface="Arial MT"/>
                <a:cs typeface="Arial MT"/>
              </a:rPr>
              <a:t>концентрацією</a:t>
            </a:r>
            <a:r>
              <a:rPr lang="ru-RU" sz="800" dirty="0">
                <a:latin typeface="Arial MT"/>
                <a:cs typeface="Arial MT"/>
              </a:rPr>
              <a:t> </a:t>
            </a:r>
            <a:r>
              <a:rPr lang="ru-RU" sz="800" dirty="0" err="1">
                <a:latin typeface="Arial MT"/>
                <a:cs typeface="Arial MT"/>
              </a:rPr>
              <a:t>аналіту</a:t>
            </a:r>
            <a:r>
              <a:rPr lang="ru-RU" sz="800" dirty="0">
                <a:latin typeface="Arial MT"/>
                <a:cs typeface="Arial MT"/>
              </a:rPr>
              <a:t> в </a:t>
            </a:r>
            <a:r>
              <a:rPr lang="ru-RU" sz="800" dirty="0" err="1">
                <a:latin typeface="Arial MT"/>
                <a:cs typeface="Arial MT"/>
              </a:rPr>
              <a:t>зразку</a:t>
            </a:r>
            <a:r>
              <a:rPr lang="ru-RU" sz="800" dirty="0">
                <a:latin typeface="Arial MT"/>
                <a:cs typeface="Arial MT"/>
              </a:rPr>
              <a:t>.
</a:t>
            </a:r>
            <a:endParaRPr sz="8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788" y="1504950"/>
            <a:ext cx="4184903" cy="24266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67153"/>
            <a:ext cx="9144000" cy="3832860"/>
            <a:chOff x="0" y="1310639"/>
            <a:chExt cx="9144000" cy="3832860"/>
          </a:xfrm>
        </p:grpSpPr>
        <p:sp>
          <p:nvSpPr>
            <p:cNvPr id="3" name="object 3"/>
            <p:cNvSpPr/>
            <p:nvPr/>
          </p:nvSpPr>
          <p:spPr>
            <a:xfrm>
              <a:off x="0" y="1310639"/>
              <a:ext cx="9144000" cy="3832860"/>
            </a:xfrm>
            <a:custGeom>
              <a:avLst/>
              <a:gdLst/>
              <a:ahLst/>
              <a:cxnLst/>
              <a:rect l="l" t="t" r="r" b="b"/>
              <a:pathLst>
                <a:path w="9144000" h="3832860">
                  <a:moveTo>
                    <a:pt x="9144000" y="3832860"/>
                  </a:moveTo>
                  <a:lnTo>
                    <a:pt x="0" y="3832860"/>
                  </a:lnTo>
                  <a:lnTo>
                    <a:pt x="0" y="0"/>
                  </a:lnTo>
                  <a:lnTo>
                    <a:pt x="9144000" y="0"/>
                  </a:lnTo>
                  <a:lnTo>
                    <a:pt x="9144000" y="383286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062" y="2737192"/>
              <a:ext cx="667969" cy="6673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940" y="2879089"/>
              <a:ext cx="214629" cy="1803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062" y="1660867"/>
              <a:ext cx="667969" cy="6673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5018" y="1784984"/>
              <a:ext cx="227471" cy="1847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062" y="3678580"/>
              <a:ext cx="667969" cy="6679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6430" y="3824287"/>
              <a:ext cx="228600" cy="1739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54167" y="1694687"/>
              <a:ext cx="3546347" cy="308305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44642" y="1685162"/>
              <a:ext cx="3565525" cy="3102610"/>
            </a:xfrm>
            <a:custGeom>
              <a:avLst/>
              <a:gdLst/>
              <a:ahLst/>
              <a:cxnLst/>
              <a:rect l="l" t="t" r="r" b="b"/>
              <a:pathLst>
                <a:path w="3565525" h="3102610">
                  <a:moveTo>
                    <a:pt x="3560635" y="3102102"/>
                  </a:moveTo>
                  <a:lnTo>
                    <a:pt x="4762" y="3102102"/>
                  </a:lnTo>
                  <a:lnTo>
                    <a:pt x="3289" y="3101873"/>
                  </a:lnTo>
                  <a:lnTo>
                    <a:pt x="1968" y="3101187"/>
                  </a:lnTo>
                  <a:lnTo>
                    <a:pt x="914" y="3100133"/>
                  </a:lnTo>
                  <a:lnTo>
                    <a:pt x="228" y="3098812"/>
                  </a:lnTo>
                  <a:lnTo>
                    <a:pt x="0" y="3097339"/>
                  </a:lnTo>
                  <a:lnTo>
                    <a:pt x="0" y="4762"/>
                  </a:lnTo>
                  <a:lnTo>
                    <a:pt x="4762" y="0"/>
                  </a:lnTo>
                  <a:lnTo>
                    <a:pt x="3560635" y="0"/>
                  </a:lnTo>
                  <a:lnTo>
                    <a:pt x="3565398" y="4762"/>
                  </a:lnTo>
                  <a:lnTo>
                    <a:pt x="9525" y="4762"/>
                  </a:lnTo>
                  <a:lnTo>
                    <a:pt x="4762" y="9524"/>
                  </a:lnTo>
                  <a:lnTo>
                    <a:pt x="9525" y="9524"/>
                  </a:lnTo>
                  <a:lnTo>
                    <a:pt x="9525" y="3092577"/>
                  </a:lnTo>
                  <a:lnTo>
                    <a:pt x="4762" y="3092577"/>
                  </a:lnTo>
                  <a:lnTo>
                    <a:pt x="9525" y="3097339"/>
                  </a:lnTo>
                  <a:lnTo>
                    <a:pt x="3565398" y="3097339"/>
                  </a:lnTo>
                  <a:lnTo>
                    <a:pt x="3565169" y="3098812"/>
                  </a:lnTo>
                  <a:lnTo>
                    <a:pt x="3564483" y="3100133"/>
                  </a:lnTo>
                  <a:lnTo>
                    <a:pt x="3563429" y="3101187"/>
                  </a:lnTo>
                  <a:lnTo>
                    <a:pt x="3562108" y="3101873"/>
                  </a:lnTo>
                  <a:lnTo>
                    <a:pt x="3560635" y="3102102"/>
                  </a:lnTo>
                  <a:close/>
                </a:path>
                <a:path w="3565525" h="3102610">
                  <a:moveTo>
                    <a:pt x="9525" y="9524"/>
                  </a:moveTo>
                  <a:lnTo>
                    <a:pt x="4762" y="9524"/>
                  </a:lnTo>
                  <a:lnTo>
                    <a:pt x="9525" y="4762"/>
                  </a:lnTo>
                  <a:lnTo>
                    <a:pt x="9525" y="9524"/>
                  </a:lnTo>
                  <a:close/>
                </a:path>
                <a:path w="3565525" h="3102610">
                  <a:moveTo>
                    <a:pt x="3555873" y="9524"/>
                  </a:moveTo>
                  <a:lnTo>
                    <a:pt x="9525" y="9524"/>
                  </a:lnTo>
                  <a:lnTo>
                    <a:pt x="9525" y="4762"/>
                  </a:lnTo>
                  <a:lnTo>
                    <a:pt x="3555873" y="4762"/>
                  </a:lnTo>
                  <a:lnTo>
                    <a:pt x="3555873" y="9524"/>
                  </a:lnTo>
                  <a:close/>
                </a:path>
                <a:path w="3565525" h="3102610">
                  <a:moveTo>
                    <a:pt x="3555873" y="3097339"/>
                  </a:moveTo>
                  <a:lnTo>
                    <a:pt x="3555873" y="4762"/>
                  </a:lnTo>
                  <a:lnTo>
                    <a:pt x="3560635" y="9524"/>
                  </a:lnTo>
                  <a:lnTo>
                    <a:pt x="3565398" y="9524"/>
                  </a:lnTo>
                  <a:lnTo>
                    <a:pt x="3565398" y="3092576"/>
                  </a:lnTo>
                  <a:lnTo>
                    <a:pt x="3560635" y="3092577"/>
                  </a:lnTo>
                  <a:lnTo>
                    <a:pt x="3555873" y="3097339"/>
                  </a:lnTo>
                  <a:close/>
                </a:path>
                <a:path w="3565525" h="3102610">
                  <a:moveTo>
                    <a:pt x="3565398" y="9524"/>
                  </a:moveTo>
                  <a:lnTo>
                    <a:pt x="3560635" y="9524"/>
                  </a:lnTo>
                  <a:lnTo>
                    <a:pt x="3555873" y="4762"/>
                  </a:lnTo>
                  <a:lnTo>
                    <a:pt x="3565398" y="4762"/>
                  </a:lnTo>
                  <a:lnTo>
                    <a:pt x="3565398" y="9524"/>
                  </a:lnTo>
                  <a:close/>
                </a:path>
                <a:path w="3565525" h="3102610">
                  <a:moveTo>
                    <a:pt x="9525" y="3097339"/>
                  </a:moveTo>
                  <a:lnTo>
                    <a:pt x="4762" y="3092577"/>
                  </a:lnTo>
                  <a:lnTo>
                    <a:pt x="9525" y="3092577"/>
                  </a:lnTo>
                  <a:lnTo>
                    <a:pt x="9525" y="3097339"/>
                  </a:lnTo>
                  <a:close/>
                </a:path>
                <a:path w="3565525" h="3102610">
                  <a:moveTo>
                    <a:pt x="3555873" y="3097339"/>
                  </a:moveTo>
                  <a:lnTo>
                    <a:pt x="9525" y="3097339"/>
                  </a:lnTo>
                  <a:lnTo>
                    <a:pt x="9525" y="3092577"/>
                  </a:lnTo>
                  <a:lnTo>
                    <a:pt x="3555873" y="3092577"/>
                  </a:lnTo>
                  <a:lnTo>
                    <a:pt x="3555873" y="3097339"/>
                  </a:lnTo>
                  <a:close/>
                </a:path>
                <a:path w="3565525" h="3102610">
                  <a:moveTo>
                    <a:pt x="3565398" y="3097339"/>
                  </a:moveTo>
                  <a:lnTo>
                    <a:pt x="3555873" y="3097339"/>
                  </a:lnTo>
                  <a:lnTo>
                    <a:pt x="3560635" y="3092577"/>
                  </a:lnTo>
                  <a:lnTo>
                    <a:pt x="3565398" y="3092576"/>
                  </a:lnTo>
                  <a:lnTo>
                    <a:pt x="3565398" y="3097339"/>
                  </a:lnTo>
                  <a:close/>
                </a:path>
              </a:pathLst>
            </a:custGeom>
            <a:solidFill>
              <a:srgbClr val="D0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0758" y="1694687"/>
            <a:ext cx="3921341" cy="3177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Краща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стабільність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неорганічними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матеріалами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органічними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матеріалами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хімічній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світлостійкості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температурних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режимах. (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-20 °</a:t>
            </a:r>
            <a:r>
              <a:rPr lang="en-US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~ 100 °C)
</a:t>
            </a:r>
            <a:endParaRPr lang="uk-UA" sz="10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Висока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точність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
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випробувальної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випробувальну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 так само, як і при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заводському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" spc="-5" dirty="0">
                <a:latin typeface="Arial MT"/>
                <a:cs typeface="Arial MT"/>
              </a:rPr>
              <a:t>
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Збільшення</a:t>
            </a:r>
            <a:r>
              <a:rPr lang="ru-RU" sz="1200" b="1" spc="-5" dirty="0">
                <a:solidFill>
                  <a:srgbClr val="007B36"/>
                </a:solidFill>
                <a:latin typeface="Arial"/>
                <a:cs typeface="Arial"/>
              </a:rPr>
              <a:t> </a:t>
            </a:r>
            <a:r>
              <a:rPr lang="ru-RU" sz="1200" b="1" spc="-5" dirty="0" err="1">
                <a:solidFill>
                  <a:srgbClr val="007B36"/>
                </a:solidFill>
                <a:latin typeface="Arial"/>
                <a:cs typeface="Arial"/>
              </a:rPr>
              <a:t>чутливість</a:t>
            </a:r>
            <a:endParaRPr lang="ru-RU" sz="1200" b="1" spc="-5" dirty="0">
              <a:solidFill>
                <a:srgbClr val="007B36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традиційною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технологією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інтерференції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фонової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флуоресценції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рідкоземельних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нанокристалічних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колоїдного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золота.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01197" y="346201"/>
            <a:ext cx="4207510" cy="90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JZ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Biotech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флуоресцентних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рідкоземельні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нанокристали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четвертого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експрес-діагностики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домашніх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тварин.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флуоресцентну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88072" y="331469"/>
            <a:ext cx="2798128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20" dirty="0" err="1">
                <a:solidFill>
                  <a:srgbClr val="007B36"/>
                </a:solidFill>
              </a:rPr>
              <a:t>Технічні</a:t>
            </a:r>
            <a:r>
              <a:rPr lang="ru-RU" sz="1600" spc="-20" dirty="0">
                <a:solidFill>
                  <a:srgbClr val="007B36"/>
                </a:solidFill>
              </a:rPr>
              <a:t> </a:t>
            </a:r>
            <a:r>
              <a:rPr lang="ru-RU" sz="1600" spc="-20" dirty="0" err="1">
                <a:solidFill>
                  <a:srgbClr val="007B36"/>
                </a:solidFill>
              </a:rPr>
              <a:t>переваги</a:t>
            </a:r>
            <a:r>
              <a:rPr lang="ru-RU" sz="1600" spc="-20" dirty="0">
                <a:solidFill>
                  <a:srgbClr val="007B36"/>
                </a:solidFill>
              </a:rPr>
              <a:t>
</a:t>
            </a:r>
            <a:endParaRPr sz="1600" dirty="0"/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8615" y="308128"/>
            <a:ext cx="339097" cy="3234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</TotalTime>
  <Words>2133</Words>
  <Application>Microsoft Macintosh PowerPoint</Application>
  <PresentationFormat>Экран (16:9)</PresentationFormat>
  <Paragraphs>160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Microsoft YaHei</vt:lpstr>
      <vt:lpstr>Arial</vt:lpstr>
      <vt:lpstr>Arial MT</vt:lpstr>
      <vt:lpstr>Calibri</vt:lpstr>
      <vt:lpstr>Segoe UI Semibold</vt:lpstr>
      <vt:lpstr>Times New Roman</vt:lpstr>
      <vt:lpstr>Wingdings</vt:lpstr>
      <vt:lpstr>Office Theme</vt:lpstr>
      <vt:lpstr>Набори тестів для домашніх тварин
Вступ</vt:lpstr>
      <vt:lpstr>01. Профіль компанії</vt:lpstr>
      <vt:lpstr>Презентация PowerPoint</vt:lpstr>
      <vt:lpstr>JZ Biotechnology Co., Ltd</vt:lpstr>
      <vt:lpstr>02</vt:lpstr>
      <vt:lpstr>Переваги комбінованого інструменту
</vt:lpstr>
      <vt:lpstr>03</vt:lpstr>
      <vt:lpstr>Технический метод</vt:lpstr>
      <vt:lpstr>Технічні переваги
</vt:lpstr>
      <vt:lpstr>Презентация PowerPoint</vt:lpstr>
      <vt:lpstr>04</vt:lpstr>
      <vt:lpstr>Ознайомлення з продуктом
</vt:lpstr>
      <vt:lpstr>Серія «Запалення»
</vt:lpstr>
      <vt:lpstr>Серія «Запалення»
</vt:lpstr>
      <vt:lpstr>Серія «Запалення»
</vt:lpstr>
      <vt:lpstr>Серія антитіл "Епідемія»</vt:lpstr>
      <vt:lpstr>Серія антитіл "Епідемія"</vt:lpstr>
      <vt:lpstr>Серія антитіл "Епідемія"</vt:lpstr>
      <vt:lpstr>Серія епідемічних антитіл - комбіноване виявлення</vt:lpstr>
      <vt:lpstr>Презентация PowerPoint</vt:lpstr>
      <vt:lpstr>Серія епідемічних антигенів</vt:lpstr>
      <vt:lpstr>Презентация PowerPoint</vt:lpstr>
      <vt:lpstr>Епідемічний антигенний ряд - метод вирішення проблем</vt:lpstr>
      <vt:lpstr>Інші серії</vt:lpstr>
      <vt:lpstr>Дякуємо за перегляд!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JZ Pet Reagent Kits  Introduction Введение</dc:title>
  <cp:lastModifiedBy>Олег Чечиль</cp:lastModifiedBy>
  <cp:revision>33</cp:revision>
  <dcterms:created xsi:type="dcterms:W3CDTF">2023-09-17T22:53:09Z</dcterms:created>
  <dcterms:modified xsi:type="dcterms:W3CDTF">2023-10-24T14:29:00Z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2023-07-18T00:00:00Z</vt:filetime>
  </property>
  <property fmtid="{D5CDD505-2E9C-101B-9397-08002B2CF9AE}" pid="3" name="Creator">
    <vt:lpwstr>WPS 演示</vt:lpwstr>
  </property>
  <property fmtid="{D5CDD505-2E9C-101B-9397-08002B2CF9AE}" pid="4" name="LastSaved">
    <vt:filetime>2023-09-17T00:00:00Z</vt:filetime>
  </property>
</Properties>
</file>